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1" r:id="rId1"/>
  </p:sldMasterIdLst>
  <p:notesMasterIdLst>
    <p:notesMasterId r:id="rId67"/>
  </p:notesMasterIdLst>
  <p:sldIdLst>
    <p:sldId id="256" r:id="rId2"/>
    <p:sldId id="337" r:id="rId3"/>
    <p:sldId id="343" r:id="rId4"/>
    <p:sldId id="263" r:id="rId5"/>
    <p:sldId id="264" r:id="rId6"/>
    <p:sldId id="281" r:id="rId7"/>
    <p:sldId id="341" r:id="rId8"/>
    <p:sldId id="340" r:id="rId9"/>
    <p:sldId id="320" r:id="rId10"/>
    <p:sldId id="342" r:id="rId11"/>
    <p:sldId id="319" r:id="rId12"/>
    <p:sldId id="318" r:id="rId13"/>
    <p:sldId id="321" r:id="rId14"/>
    <p:sldId id="284" r:id="rId15"/>
    <p:sldId id="301" r:id="rId16"/>
    <p:sldId id="295" r:id="rId17"/>
    <p:sldId id="280" r:id="rId18"/>
    <p:sldId id="296" r:id="rId19"/>
    <p:sldId id="297" r:id="rId20"/>
    <p:sldId id="298" r:id="rId21"/>
    <p:sldId id="299" r:id="rId22"/>
    <p:sldId id="300" r:id="rId23"/>
    <p:sldId id="303" r:id="rId24"/>
    <p:sldId id="311" r:id="rId25"/>
    <p:sldId id="291" r:id="rId26"/>
    <p:sldId id="334" r:id="rId27"/>
    <p:sldId id="292" r:id="rId28"/>
    <p:sldId id="325" r:id="rId29"/>
    <p:sldId id="290" r:id="rId30"/>
    <p:sldId id="323" r:id="rId31"/>
    <p:sldId id="326" r:id="rId32"/>
    <p:sldId id="324" r:id="rId33"/>
    <p:sldId id="335" r:id="rId34"/>
    <p:sldId id="327" r:id="rId35"/>
    <p:sldId id="304" r:id="rId36"/>
    <p:sldId id="305" r:id="rId37"/>
    <p:sldId id="306" r:id="rId38"/>
    <p:sldId id="308" r:id="rId39"/>
    <p:sldId id="307" r:id="rId40"/>
    <p:sldId id="309" r:id="rId41"/>
    <p:sldId id="336" r:id="rId42"/>
    <p:sldId id="302" r:id="rId43"/>
    <p:sldId id="329" r:id="rId44"/>
    <p:sldId id="328" r:id="rId45"/>
    <p:sldId id="330" r:id="rId46"/>
    <p:sldId id="282" r:id="rId47"/>
    <p:sldId id="312" r:id="rId48"/>
    <p:sldId id="310" r:id="rId49"/>
    <p:sldId id="294" r:id="rId50"/>
    <p:sldId id="293" r:id="rId51"/>
    <p:sldId id="275" r:id="rId52"/>
    <p:sldId id="313" r:id="rId53"/>
    <p:sldId id="288" r:id="rId54"/>
    <p:sldId id="332" r:id="rId55"/>
    <p:sldId id="314" r:id="rId56"/>
    <p:sldId id="289" r:id="rId57"/>
    <p:sldId id="331" r:id="rId58"/>
    <p:sldId id="333" r:id="rId59"/>
    <p:sldId id="273" r:id="rId60"/>
    <p:sldId id="286" r:id="rId61"/>
    <p:sldId id="338" r:id="rId62"/>
    <p:sldId id="316" r:id="rId63"/>
    <p:sldId id="317" r:id="rId64"/>
    <p:sldId id="339" r:id="rId65"/>
    <p:sldId id="315"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D5B078-5163-457F-9E7D-E63C12A75747}" v="1" dt="2023-10-03T13:32:22.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9724" autoAdjust="0"/>
  </p:normalViewPr>
  <p:slideViewPr>
    <p:cSldViewPr snapToGrid="0">
      <p:cViewPr varScale="1">
        <p:scale>
          <a:sx n="66" d="100"/>
          <a:sy n="66" d="100"/>
        </p:scale>
        <p:origin x="22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1CFDB8A8-5AC8-4AEA-A2B7-D67F8E604CA8}"/>
    <pc:docChg chg="modSld sldOrd">
      <pc:chgData name="Emily Crose" userId="5a1598ef78992c55" providerId="LiveId" clId="{1CFDB8A8-5AC8-4AEA-A2B7-D67F8E604CA8}" dt="2023-07-18T11:53:08.822" v="173" actId="20577"/>
      <pc:docMkLst>
        <pc:docMk/>
      </pc:docMkLst>
      <pc:sldChg chg="modSp mod">
        <pc:chgData name="Emily Crose" userId="5a1598ef78992c55" providerId="LiveId" clId="{1CFDB8A8-5AC8-4AEA-A2B7-D67F8E604CA8}" dt="2023-07-18T11:49:12.900" v="14" actId="20577"/>
        <pc:sldMkLst>
          <pc:docMk/>
          <pc:sldMk cId="1938681844" sldId="256"/>
        </pc:sldMkLst>
        <pc:spChg chg="mod">
          <ac:chgData name="Emily Crose" userId="5a1598ef78992c55" providerId="LiveId" clId="{1CFDB8A8-5AC8-4AEA-A2B7-D67F8E604CA8}" dt="2023-07-18T11:49:12.900" v="14" actId="20577"/>
          <ac:spMkLst>
            <pc:docMk/>
            <pc:sldMk cId="1938681844" sldId="256"/>
            <ac:spMk id="2" creationId="{E84EBFFF-D976-C46F-C884-33E6C3D3D040}"/>
          </ac:spMkLst>
        </pc:spChg>
      </pc:sldChg>
      <pc:sldChg chg="modSp mod">
        <pc:chgData name="Emily Crose" userId="5a1598ef78992c55" providerId="LiveId" clId="{1CFDB8A8-5AC8-4AEA-A2B7-D67F8E604CA8}" dt="2023-07-18T11:49:24.037" v="18" actId="20577"/>
        <pc:sldMkLst>
          <pc:docMk/>
          <pc:sldMk cId="3013550915" sldId="263"/>
        </pc:sldMkLst>
        <pc:spChg chg="mod">
          <ac:chgData name="Emily Crose" userId="5a1598ef78992c55" providerId="LiveId" clId="{1CFDB8A8-5AC8-4AEA-A2B7-D67F8E604CA8}" dt="2023-07-18T11:49:24.037" v="18" actId="20577"/>
          <ac:spMkLst>
            <pc:docMk/>
            <pc:sldMk cId="3013550915" sldId="263"/>
            <ac:spMk id="2" creationId="{4F68AD2C-B46D-FA8F-1E07-13A75AF50670}"/>
          </ac:spMkLst>
        </pc:spChg>
      </pc:sldChg>
      <pc:sldChg chg="modSp mod">
        <pc:chgData name="Emily Crose" userId="5a1598ef78992c55" providerId="LiveId" clId="{1CFDB8A8-5AC8-4AEA-A2B7-D67F8E604CA8}" dt="2023-07-18T11:53:08.822" v="173" actId="20577"/>
        <pc:sldMkLst>
          <pc:docMk/>
          <pc:sldMk cId="898466279" sldId="314"/>
        </pc:sldMkLst>
        <pc:spChg chg="mod">
          <ac:chgData name="Emily Crose" userId="5a1598ef78992c55" providerId="LiveId" clId="{1CFDB8A8-5AC8-4AEA-A2B7-D67F8E604CA8}" dt="2023-07-18T11:53:08.822" v="173" actId="20577"/>
          <ac:spMkLst>
            <pc:docMk/>
            <pc:sldMk cId="898466279" sldId="314"/>
            <ac:spMk id="3" creationId="{F3466918-61BB-CFF0-D667-B6E226821F1A}"/>
          </ac:spMkLst>
        </pc:spChg>
      </pc:sldChg>
      <pc:sldChg chg="ord">
        <pc:chgData name="Emily Crose" userId="5a1598ef78992c55" providerId="LiveId" clId="{1CFDB8A8-5AC8-4AEA-A2B7-D67F8E604CA8}" dt="2023-07-18T11:49:29.913" v="20"/>
        <pc:sldMkLst>
          <pc:docMk/>
          <pc:sldMk cId="3255810271" sldId="337"/>
        </pc:sldMkLst>
      </pc:sldChg>
    </pc:docChg>
  </pc:docChgLst>
  <pc:docChgLst>
    <pc:chgData name="Emily Crose" userId="5a1598ef78992c55" providerId="LiveId" clId="{72E9F80F-D3EF-4146-921D-FD6AC1D96E54}"/>
    <pc:docChg chg="undo custSel addSld delSld modSld sldOrd">
      <pc:chgData name="Emily Crose" userId="5a1598ef78992c55" providerId="LiveId" clId="{72E9F80F-D3EF-4146-921D-FD6AC1D96E54}" dt="2023-04-13T12:25:21.471" v="3804" actId="6549"/>
      <pc:docMkLst>
        <pc:docMk/>
      </pc:docMkLst>
      <pc:sldChg chg="addSp delSp modSp mod setBg">
        <pc:chgData name="Emily Crose" userId="5a1598ef78992c55" providerId="LiveId" clId="{72E9F80F-D3EF-4146-921D-FD6AC1D96E54}" dt="2023-04-12T13:56:57.604" v="357" actId="403"/>
        <pc:sldMkLst>
          <pc:docMk/>
          <pc:sldMk cId="1938681844" sldId="256"/>
        </pc:sldMkLst>
        <pc:spChg chg="mod">
          <ac:chgData name="Emily Crose" userId="5a1598ef78992c55" providerId="LiveId" clId="{72E9F80F-D3EF-4146-921D-FD6AC1D96E54}" dt="2023-04-12T13:56:47.165" v="350" actId="26606"/>
          <ac:spMkLst>
            <pc:docMk/>
            <pc:sldMk cId="1938681844" sldId="256"/>
            <ac:spMk id="2" creationId="{E84EBFFF-D976-C46F-C884-33E6C3D3D040}"/>
          </ac:spMkLst>
        </pc:spChg>
        <pc:spChg chg="mod">
          <ac:chgData name="Emily Crose" userId="5a1598ef78992c55" providerId="LiveId" clId="{72E9F80F-D3EF-4146-921D-FD6AC1D96E54}" dt="2023-04-12T13:56:57.604" v="357" actId="403"/>
          <ac:spMkLst>
            <pc:docMk/>
            <pc:sldMk cId="1938681844" sldId="256"/>
            <ac:spMk id="3" creationId="{AF3ACA5B-2163-AEC4-7BB9-C0423A72604D}"/>
          </ac:spMkLst>
        </pc:spChg>
        <pc:spChg chg="add del">
          <ac:chgData name="Emily Crose" userId="5a1598ef78992c55" providerId="LiveId" clId="{72E9F80F-D3EF-4146-921D-FD6AC1D96E54}" dt="2023-04-12T13:56:39.323" v="347" actId="26606"/>
          <ac:spMkLst>
            <pc:docMk/>
            <pc:sldMk cId="1938681844" sldId="256"/>
            <ac:spMk id="9" creationId="{A4322390-8B58-46BE-88EB-D9FD30C08743}"/>
          </ac:spMkLst>
        </pc:spChg>
        <pc:spChg chg="add del">
          <ac:chgData name="Emily Crose" userId="5a1598ef78992c55" providerId="LiveId" clId="{72E9F80F-D3EF-4146-921D-FD6AC1D96E54}" dt="2023-04-12T13:56:39.323" v="347" actId="26606"/>
          <ac:spMkLst>
            <pc:docMk/>
            <pc:sldMk cId="1938681844" sldId="256"/>
            <ac:spMk id="11" creationId="{C885E190-58DD-42DD-A4A8-401E15C92A52}"/>
          </ac:spMkLst>
        </pc:spChg>
        <pc:spChg chg="add del">
          <ac:chgData name="Emily Crose" userId="5a1598ef78992c55" providerId="LiveId" clId="{72E9F80F-D3EF-4146-921D-FD6AC1D96E54}" dt="2023-04-12T13:56:47.139" v="349" actId="26606"/>
          <ac:spMkLst>
            <pc:docMk/>
            <pc:sldMk cId="1938681844" sldId="256"/>
            <ac:spMk id="14" creationId="{C885E190-58DD-42DD-A4A8-401E15C92A52}"/>
          </ac:spMkLst>
        </pc:spChg>
        <pc:spChg chg="add">
          <ac:chgData name="Emily Crose" userId="5a1598ef78992c55" providerId="LiveId" clId="{72E9F80F-D3EF-4146-921D-FD6AC1D96E54}" dt="2023-04-12T13:56:47.165" v="350" actId="26606"/>
          <ac:spMkLst>
            <pc:docMk/>
            <pc:sldMk cId="1938681844" sldId="256"/>
            <ac:spMk id="16" creationId="{A4322390-8B58-46BE-88EB-D9FD30C08743}"/>
          </ac:spMkLst>
        </pc:spChg>
        <pc:spChg chg="add">
          <ac:chgData name="Emily Crose" userId="5a1598ef78992c55" providerId="LiveId" clId="{72E9F80F-D3EF-4146-921D-FD6AC1D96E54}" dt="2023-04-12T13:56:47.165" v="350" actId="26606"/>
          <ac:spMkLst>
            <pc:docMk/>
            <pc:sldMk cId="1938681844" sldId="256"/>
            <ac:spMk id="18" creationId="{C885E190-58DD-42DD-A4A8-401E15C92A52}"/>
          </ac:spMkLst>
        </pc:spChg>
        <pc:picChg chg="add del">
          <ac:chgData name="Emily Crose" userId="5a1598ef78992c55" providerId="LiveId" clId="{72E9F80F-D3EF-4146-921D-FD6AC1D96E54}" dt="2023-04-12T13:56:39.323" v="347" actId="26606"/>
          <ac:picMkLst>
            <pc:docMk/>
            <pc:sldMk cId="1938681844" sldId="256"/>
            <ac:picMk id="5" creationId="{637E8E8F-00D3-3E9A-DCA3-E3898684FD78}"/>
          </ac:picMkLst>
        </pc:picChg>
        <pc:picChg chg="add del">
          <ac:chgData name="Emily Crose" userId="5a1598ef78992c55" providerId="LiveId" clId="{72E9F80F-D3EF-4146-921D-FD6AC1D96E54}" dt="2023-04-12T13:56:47.139" v="349" actId="26606"/>
          <ac:picMkLst>
            <pc:docMk/>
            <pc:sldMk cId="1938681844" sldId="256"/>
            <ac:picMk id="13" creationId="{38771DB2-B45B-6EC2-A8BF-DE343471E715}"/>
          </ac:picMkLst>
        </pc:picChg>
        <pc:picChg chg="add">
          <ac:chgData name="Emily Crose" userId="5a1598ef78992c55" providerId="LiveId" clId="{72E9F80F-D3EF-4146-921D-FD6AC1D96E54}" dt="2023-04-12T13:56:47.165" v="350" actId="26606"/>
          <ac:picMkLst>
            <pc:docMk/>
            <pc:sldMk cId="1938681844" sldId="256"/>
            <ac:picMk id="17" creationId="{637E8E8F-00D3-3E9A-DCA3-E3898684FD78}"/>
          </ac:picMkLst>
        </pc:picChg>
      </pc:sldChg>
      <pc:sldChg chg="addSp delSp modSp del mod setBg setClrOvrMap delDesignElem">
        <pc:chgData name="Emily Crose" userId="5a1598ef78992c55" providerId="LiveId" clId="{72E9F80F-D3EF-4146-921D-FD6AC1D96E54}" dt="2023-04-12T19:30:46.330" v="3155" actId="2696"/>
        <pc:sldMkLst>
          <pc:docMk/>
          <pc:sldMk cId="1617985472" sldId="258"/>
        </pc:sldMkLst>
        <pc:spChg chg="mod ord">
          <ac:chgData name="Emily Crose" userId="5a1598ef78992c55" providerId="LiveId" clId="{72E9F80F-D3EF-4146-921D-FD6AC1D96E54}" dt="2023-04-12T13:58:39.012" v="378" actId="27636"/>
          <ac:spMkLst>
            <pc:docMk/>
            <pc:sldMk cId="1617985472" sldId="258"/>
            <ac:spMk id="2" creationId="{FEDFBF7F-B0EA-9573-548F-B1E51C2E51C9}"/>
          </ac:spMkLst>
        </pc:spChg>
        <pc:spChg chg="add del">
          <ac:chgData name="Emily Crose" userId="5a1598ef78992c55" providerId="LiveId" clId="{72E9F80F-D3EF-4146-921D-FD6AC1D96E54}" dt="2023-04-11T16:01:47.015" v="18" actId="26606"/>
          <ac:spMkLst>
            <pc:docMk/>
            <pc:sldMk cId="1617985472" sldId="258"/>
            <ac:spMk id="9" creationId="{5FA21C72-692C-49FD-9EB4-DDDDDEBD4BD6}"/>
          </ac:spMkLst>
        </pc:spChg>
        <pc:spChg chg="add del">
          <ac:chgData name="Emily Crose" userId="5a1598ef78992c55" providerId="LiveId" clId="{72E9F80F-D3EF-4146-921D-FD6AC1D96E54}" dt="2023-04-11T16:01:47.015" v="18" actId="26606"/>
          <ac:spMkLst>
            <pc:docMk/>
            <pc:sldMk cId="1617985472" sldId="258"/>
            <ac:spMk id="11" creationId="{FBAF941A-6830-47A3-B63C-7C7B66AEA73B}"/>
          </ac:spMkLst>
        </pc:spChg>
        <pc:spChg chg="add">
          <ac:chgData name="Emily Crose" userId="5a1598ef78992c55" providerId="LiveId" clId="{72E9F80F-D3EF-4146-921D-FD6AC1D96E54}" dt="2023-04-12T13:58:26.923" v="371" actId="26606"/>
          <ac:spMkLst>
            <pc:docMk/>
            <pc:sldMk cId="1617985472" sldId="258"/>
            <ac:spMk id="15" creationId="{4AC0CD9D-7610-4620-93B4-798CCD9AB581}"/>
          </ac:spMkLst>
        </pc:spChg>
        <pc:spChg chg="add del">
          <ac:chgData name="Emily Crose" userId="5a1598ef78992c55" providerId="LiveId" clId="{72E9F80F-D3EF-4146-921D-FD6AC1D96E54}" dt="2023-04-11T16:04:00.467" v="28"/>
          <ac:spMkLst>
            <pc:docMk/>
            <pc:sldMk cId="1617985472" sldId="258"/>
            <ac:spMk id="16" creationId="{7AD7C5BE-418C-4A44-91BF-28E411F75BCA}"/>
          </ac:spMkLst>
        </pc:spChg>
        <pc:spChg chg="add">
          <ac:chgData name="Emily Crose" userId="5a1598ef78992c55" providerId="LiveId" clId="{72E9F80F-D3EF-4146-921D-FD6AC1D96E54}" dt="2023-04-12T13:58:26.923" v="371" actId="26606"/>
          <ac:spMkLst>
            <pc:docMk/>
            <pc:sldMk cId="1617985472" sldId="258"/>
            <ac:spMk id="21" creationId="{DE4D62F9-188E-4530-84C2-24BDEE4BEB82}"/>
          </ac:spMkLst>
        </pc:spChg>
        <pc:spChg chg="add">
          <ac:chgData name="Emily Crose" userId="5a1598ef78992c55" providerId="LiveId" clId="{72E9F80F-D3EF-4146-921D-FD6AC1D96E54}" dt="2023-04-12T13:58:26.923" v="371" actId="26606"/>
          <ac:spMkLst>
            <pc:docMk/>
            <pc:sldMk cId="1617985472" sldId="258"/>
            <ac:spMk id="23" creationId="{D27CF008-4B18-436D-B2D5-C1346C12438E}"/>
          </ac:spMkLst>
        </pc:spChg>
        <pc:spChg chg="add">
          <ac:chgData name="Emily Crose" userId="5a1598ef78992c55" providerId="LiveId" clId="{72E9F80F-D3EF-4146-921D-FD6AC1D96E54}" dt="2023-04-12T13:58:26.923" v="371" actId="26606"/>
          <ac:spMkLst>
            <pc:docMk/>
            <pc:sldMk cId="1617985472" sldId="258"/>
            <ac:spMk id="25" creationId="{CE22DAD8-5F67-4B73-ADA9-06EF381F7AD6}"/>
          </ac:spMkLst>
        </pc:spChg>
        <pc:spChg chg="add">
          <ac:chgData name="Emily Crose" userId="5a1598ef78992c55" providerId="LiveId" clId="{72E9F80F-D3EF-4146-921D-FD6AC1D96E54}" dt="2023-04-12T13:58:26.923" v="371" actId="26606"/>
          <ac:spMkLst>
            <pc:docMk/>
            <pc:sldMk cId="1617985472" sldId="258"/>
            <ac:spMk id="27" creationId="{E4F17063-EDA4-417B-946F-BA357F3B390D}"/>
          </ac:spMkLst>
        </pc:spChg>
        <pc:spChg chg="add">
          <ac:chgData name="Emily Crose" userId="5a1598ef78992c55" providerId="LiveId" clId="{72E9F80F-D3EF-4146-921D-FD6AC1D96E54}" dt="2023-04-12T13:58:26.923" v="371" actId="26606"/>
          <ac:spMkLst>
            <pc:docMk/>
            <pc:sldMk cId="1617985472" sldId="258"/>
            <ac:spMk id="29" creationId="{D36F3EEA-55D4-4677-80E7-92D00B8F343B}"/>
          </ac:spMkLst>
        </pc:spChg>
        <pc:grpChg chg="add del">
          <ac:chgData name="Emily Crose" userId="5a1598ef78992c55" providerId="LiveId" clId="{72E9F80F-D3EF-4146-921D-FD6AC1D96E54}" dt="2023-04-11T16:05:25.481" v="46"/>
          <ac:grpSpMkLst>
            <pc:docMk/>
            <pc:sldMk cId="1617985472" sldId="258"/>
            <ac:grpSpMk id="8" creationId="{B4DE830A-B531-4A3B-96F6-0ECE88B08555}"/>
          </ac:grpSpMkLst>
        </pc:grpChg>
        <pc:picChg chg="add del mod">
          <ac:chgData name="Emily Crose" userId="5a1598ef78992c55" providerId="LiveId" clId="{72E9F80F-D3EF-4146-921D-FD6AC1D96E54}" dt="2023-04-11T16:01:32.882" v="14" actId="478"/>
          <ac:picMkLst>
            <pc:docMk/>
            <pc:sldMk cId="1617985472" sldId="258"/>
            <ac:picMk id="4" creationId="{0AEF2FC9-FD8B-6712-A080-8E3F3D2A060E}"/>
          </ac:picMkLst>
        </pc:picChg>
        <pc:picChg chg="add mod">
          <ac:chgData name="Emily Crose" userId="5a1598ef78992c55" providerId="LiveId" clId="{72E9F80F-D3EF-4146-921D-FD6AC1D96E54}" dt="2023-04-12T13:58:26.923" v="371" actId="26606"/>
          <ac:picMkLst>
            <pc:docMk/>
            <pc:sldMk cId="1617985472" sldId="258"/>
            <ac:picMk id="6" creationId="{E909DB86-C6E9-4323-D00F-EA4D209CE4D1}"/>
          </ac:picMkLst>
        </pc:picChg>
        <pc:picChg chg="add">
          <ac:chgData name="Emily Crose" userId="5a1598ef78992c55" providerId="LiveId" clId="{72E9F80F-D3EF-4146-921D-FD6AC1D96E54}" dt="2023-04-12T13:58:26.923" v="371" actId="26606"/>
          <ac:picMkLst>
            <pc:docMk/>
            <pc:sldMk cId="1617985472" sldId="258"/>
            <ac:picMk id="10" creationId="{41B68C77-138E-4BF7-A276-BD0C78A4219F}"/>
          </ac:picMkLst>
        </pc:picChg>
        <pc:picChg chg="add">
          <ac:chgData name="Emily Crose" userId="5a1598ef78992c55" providerId="LiveId" clId="{72E9F80F-D3EF-4146-921D-FD6AC1D96E54}" dt="2023-04-12T13:58:26.923" v="371" actId="26606"/>
          <ac:picMkLst>
            <pc:docMk/>
            <pc:sldMk cId="1617985472" sldId="258"/>
            <ac:picMk id="13" creationId="{7C268552-D473-46ED-B1B8-422042C4DEF1}"/>
          </ac:picMkLst>
        </pc:picChg>
        <pc:picChg chg="add">
          <ac:chgData name="Emily Crose" userId="5a1598ef78992c55" providerId="LiveId" clId="{72E9F80F-D3EF-4146-921D-FD6AC1D96E54}" dt="2023-04-12T13:58:26.923" v="371" actId="26606"/>
          <ac:picMkLst>
            <pc:docMk/>
            <pc:sldMk cId="1617985472" sldId="258"/>
            <ac:picMk id="17" creationId="{B9238B3E-24AA-439A-B527-6C5DF6D72145}"/>
          </ac:picMkLst>
        </pc:picChg>
        <pc:picChg chg="add">
          <ac:chgData name="Emily Crose" userId="5a1598ef78992c55" providerId="LiveId" clId="{72E9F80F-D3EF-4146-921D-FD6AC1D96E54}" dt="2023-04-12T13:58:26.923" v="371" actId="26606"/>
          <ac:picMkLst>
            <pc:docMk/>
            <pc:sldMk cId="1617985472" sldId="258"/>
            <ac:picMk id="19" creationId="{69F01145-BEA3-4CBF-AA21-10077B948CA8}"/>
          </ac:picMkLst>
        </pc:picChg>
      </pc:sldChg>
      <pc:sldChg chg="addSp modSp mod setBg setClrOvrMap">
        <pc:chgData name="Emily Crose" userId="5a1598ef78992c55" providerId="LiveId" clId="{72E9F80F-D3EF-4146-921D-FD6AC1D96E54}" dt="2023-04-12T13:57:08.569" v="358" actId="26606"/>
        <pc:sldMkLst>
          <pc:docMk/>
          <pc:sldMk cId="3013550915" sldId="263"/>
        </pc:sldMkLst>
        <pc:spChg chg="mod">
          <ac:chgData name="Emily Crose" userId="5a1598ef78992c55" providerId="LiveId" clId="{72E9F80F-D3EF-4146-921D-FD6AC1D96E54}" dt="2023-04-12T13:57:08.569" v="358" actId="26606"/>
          <ac:spMkLst>
            <pc:docMk/>
            <pc:sldMk cId="3013550915" sldId="263"/>
            <ac:spMk id="2" creationId="{4F68AD2C-B46D-FA8F-1E07-13A75AF50670}"/>
          </ac:spMkLst>
        </pc:spChg>
        <pc:spChg chg="add">
          <ac:chgData name="Emily Crose" userId="5a1598ef78992c55" providerId="LiveId" clId="{72E9F80F-D3EF-4146-921D-FD6AC1D96E54}" dt="2023-04-12T13:57:08.569" v="358" actId="26606"/>
          <ac:spMkLst>
            <pc:docMk/>
            <pc:sldMk cId="3013550915" sldId="263"/>
            <ac:spMk id="16" creationId="{4AC0CD9D-7610-4620-93B4-798CCD9AB581}"/>
          </ac:spMkLst>
        </pc:spChg>
        <pc:spChg chg="add">
          <ac:chgData name="Emily Crose" userId="5a1598ef78992c55" providerId="LiveId" clId="{72E9F80F-D3EF-4146-921D-FD6AC1D96E54}" dt="2023-04-12T13:57:08.569" v="358" actId="26606"/>
          <ac:spMkLst>
            <pc:docMk/>
            <pc:sldMk cId="3013550915" sldId="263"/>
            <ac:spMk id="22" creationId="{DE4D62F9-188E-4530-84C2-24BDEE4BEB82}"/>
          </ac:spMkLst>
        </pc:spChg>
        <pc:spChg chg="add">
          <ac:chgData name="Emily Crose" userId="5a1598ef78992c55" providerId="LiveId" clId="{72E9F80F-D3EF-4146-921D-FD6AC1D96E54}" dt="2023-04-12T13:57:08.569" v="358" actId="26606"/>
          <ac:spMkLst>
            <pc:docMk/>
            <pc:sldMk cId="3013550915" sldId="263"/>
            <ac:spMk id="24" creationId="{C6A81905-F480-46A4-BC10-215D24EA1AE6}"/>
          </ac:spMkLst>
        </pc:spChg>
        <pc:spChg chg="add">
          <ac:chgData name="Emily Crose" userId="5a1598ef78992c55" providerId="LiveId" clId="{72E9F80F-D3EF-4146-921D-FD6AC1D96E54}" dt="2023-04-12T13:57:08.569" v="358" actId="26606"/>
          <ac:spMkLst>
            <pc:docMk/>
            <pc:sldMk cId="3013550915" sldId="263"/>
            <ac:spMk id="26" creationId="{36FD4D9D-3784-41E8-8405-A42B72F51331}"/>
          </ac:spMkLst>
        </pc:spChg>
        <pc:spChg chg="add">
          <ac:chgData name="Emily Crose" userId="5a1598ef78992c55" providerId="LiveId" clId="{72E9F80F-D3EF-4146-921D-FD6AC1D96E54}" dt="2023-04-12T13:57:08.569" v="358" actId="26606"/>
          <ac:spMkLst>
            <pc:docMk/>
            <pc:sldMk cId="3013550915" sldId="263"/>
            <ac:spMk id="28" creationId="{09811DF6-66E4-43D5-B564-3151796531ED}"/>
          </ac:spMkLst>
        </pc:spChg>
        <pc:spChg chg="add">
          <ac:chgData name="Emily Crose" userId="5a1598ef78992c55" providerId="LiveId" clId="{72E9F80F-D3EF-4146-921D-FD6AC1D96E54}" dt="2023-04-12T13:57:08.569" v="358" actId="26606"/>
          <ac:spMkLst>
            <pc:docMk/>
            <pc:sldMk cId="3013550915" sldId="263"/>
            <ac:spMk id="30" creationId="{60817A52-B891-4228-A61E-0C0A57632DDA}"/>
          </ac:spMkLst>
        </pc:spChg>
        <pc:picChg chg="mod">
          <ac:chgData name="Emily Crose" userId="5a1598ef78992c55" providerId="LiveId" clId="{72E9F80F-D3EF-4146-921D-FD6AC1D96E54}" dt="2023-04-12T13:57:08.569" v="358" actId="26606"/>
          <ac:picMkLst>
            <pc:docMk/>
            <pc:sldMk cId="3013550915" sldId="263"/>
            <ac:picMk id="7" creationId="{7DD5BDCA-309E-1234-5D16-20962C9AB1EE}"/>
          </ac:picMkLst>
        </pc:picChg>
        <pc:picChg chg="add">
          <ac:chgData name="Emily Crose" userId="5a1598ef78992c55" providerId="LiveId" clId="{72E9F80F-D3EF-4146-921D-FD6AC1D96E54}" dt="2023-04-12T13:57:08.569" v="358" actId="26606"/>
          <ac:picMkLst>
            <pc:docMk/>
            <pc:sldMk cId="3013550915" sldId="263"/>
            <ac:picMk id="12" creationId="{41B68C77-138E-4BF7-A276-BD0C78A4219F}"/>
          </ac:picMkLst>
        </pc:picChg>
        <pc:picChg chg="add">
          <ac:chgData name="Emily Crose" userId="5a1598ef78992c55" providerId="LiveId" clId="{72E9F80F-D3EF-4146-921D-FD6AC1D96E54}" dt="2023-04-12T13:57:08.569" v="358" actId="26606"/>
          <ac:picMkLst>
            <pc:docMk/>
            <pc:sldMk cId="3013550915" sldId="263"/>
            <ac:picMk id="14" creationId="{7C268552-D473-46ED-B1B8-422042C4DEF1}"/>
          </ac:picMkLst>
        </pc:picChg>
        <pc:picChg chg="add">
          <ac:chgData name="Emily Crose" userId="5a1598ef78992c55" providerId="LiveId" clId="{72E9F80F-D3EF-4146-921D-FD6AC1D96E54}" dt="2023-04-12T13:57:08.569" v="358" actId="26606"/>
          <ac:picMkLst>
            <pc:docMk/>
            <pc:sldMk cId="3013550915" sldId="263"/>
            <ac:picMk id="18" creationId="{B9238B3E-24AA-439A-B527-6C5DF6D72145}"/>
          </ac:picMkLst>
        </pc:picChg>
        <pc:picChg chg="add">
          <ac:chgData name="Emily Crose" userId="5a1598ef78992c55" providerId="LiveId" clId="{72E9F80F-D3EF-4146-921D-FD6AC1D96E54}" dt="2023-04-12T13:57:08.569" v="358" actId="26606"/>
          <ac:picMkLst>
            <pc:docMk/>
            <pc:sldMk cId="3013550915" sldId="263"/>
            <ac:picMk id="20" creationId="{69F01145-BEA3-4CBF-AA21-10077B948CA8}"/>
          </ac:picMkLst>
        </pc:picChg>
      </pc:sldChg>
      <pc:sldChg chg="addSp modSp mod setBg">
        <pc:chgData name="Emily Crose" userId="5a1598ef78992c55" providerId="LiveId" clId="{72E9F80F-D3EF-4146-921D-FD6AC1D96E54}" dt="2023-04-12T15:43:13.654" v="403" actId="20577"/>
        <pc:sldMkLst>
          <pc:docMk/>
          <pc:sldMk cId="370590328" sldId="264"/>
        </pc:sldMkLst>
        <pc:spChg chg="mod">
          <ac:chgData name="Emily Crose" userId="5a1598ef78992c55" providerId="LiveId" clId="{72E9F80F-D3EF-4146-921D-FD6AC1D96E54}" dt="2023-04-12T15:43:13.654" v="403" actId="20577"/>
          <ac:spMkLst>
            <pc:docMk/>
            <pc:sldMk cId="370590328" sldId="264"/>
            <ac:spMk id="4" creationId="{923DA8A7-9417-A4F4-8D95-3F7529A695DE}"/>
          </ac:spMkLst>
        </pc:spChg>
        <pc:spChg chg="add">
          <ac:chgData name="Emily Crose" userId="5a1598ef78992c55" providerId="LiveId" clId="{72E9F80F-D3EF-4146-921D-FD6AC1D96E54}" dt="2023-04-12T13:57:12.609" v="359" actId="26606"/>
          <ac:spMkLst>
            <pc:docMk/>
            <pc:sldMk cId="370590328" sldId="264"/>
            <ac:spMk id="15" creationId="{989BE678-777B-482A-A616-FEDC47B162E5}"/>
          </ac:spMkLst>
        </pc:spChg>
        <pc:spChg chg="add">
          <ac:chgData name="Emily Crose" userId="5a1598ef78992c55" providerId="LiveId" clId="{72E9F80F-D3EF-4146-921D-FD6AC1D96E54}" dt="2023-04-12T13:57:12.609" v="359" actId="26606"/>
          <ac:spMkLst>
            <pc:docMk/>
            <pc:sldMk cId="370590328" sldId="264"/>
            <ac:spMk id="21" creationId="{D28BE0C3-2102-4820-B88B-A448B1840D14}"/>
          </ac:spMkLst>
        </pc:spChg>
        <pc:spChg chg="add">
          <ac:chgData name="Emily Crose" userId="5a1598ef78992c55" providerId="LiveId" clId="{72E9F80F-D3EF-4146-921D-FD6AC1D96E54}" dt="2023-04-12T13:57:12.609" v="359" actId="26606"/>
          <ac:spMkLst>
            <pc:docMk/>
            <pc:sldMk cId="370590328" sldId="264"/>
            <ac:spMk id="23" creationId="{C885E190-58DD-42DD-A4A8-401E15C92A52}"/>
          </ac:spMkLst>
        </pc:spChg>
        <pc:picChg chg="mod">
          <ac:chgData name="Emily Crose" userId="5a1598ef78992c55" providerId="LiveId" clId="{72E9F80F-D3EF-4146-921D-FD6AC1D96E54}" dt="2023-04-12T13:57:12.609" v="359" actId="26606"/>
          <ac:picMkLst>
            <pc:docMk/>
            <pc:sldMk cId="370590328" sldId="264"/>
            <ac:picMk id="6" creationId="{876371D1-3409-B807-9699-1D276793354D}"/>
          </ac:picMkLst>
        </pc:picChg>
        <pc:picChg chg="add">
          <ac:chgData name="Emily Crose" userId="5a1598ef78992c55" providerId="LiveId" clId="{72E9F80F-D3EF-4146-921D-FD6AC1D96E54}" dt="2023-04-12T13:57:12.609" v="359" actId="26606"/>
          <ac:picMkLst>
            <pc:docMk/>
            <pc:sldMk cId="370590328" sldId="264"/>
            <ac:picMk id="11" creationId="{DF19BAF3-7E20-4B9D-B544-BABAEEA1FA75}"/>
          </ac:picMkLst>
        </pc:picChg>
        <pc:picChg chg="add">
          <ac:chgData name="Emily Crose" userId="5a1598ef78992c55" providerId="LiveId" clId="{72E9F80F-D3EF-4146-921D-FD6AC1D96E54}" dt="2023-04-12T13:57:12.609" v="359" actId="26606"/>
          <ac:picMkLst>
            <pc:docMk/>
            <pc:sldMk cId="370590328" sldId="264"/>
            <ac:picMk id="13" creationId="{950648F4-ABCD-4DF0-8641-76CFB2354721}"/>
          </ac:picMkLst>
        </pc:picChg>
        <pc:picChg chg="add">
          <ac:chgData name="Emily Crose" userId="5a1598ef78992c55" providerId="LiveId" clId="{72E9F80F-D3EF-4146-921D-FD6AC1D96E54}" dt="2023-04-12T13:57:12.609" v="359" actId="26606"/>
          <ac:picMkLst>
            <pc:docMk/>
            <pc:sldMk cId="370590328" sldId="264"/>
            <ac:picMk id="17" creationId="{CF1EB4BD-9C7E-4AA3-9681-C7EB0DA6250B}"/>
          </ac:picMkLst>
        </pc:picChg>
        <pc:picChg chg="add">
          <ac:chgData name="Emily Crose" userId="5a1598ef78992c55" providerId="LiveId" clId="{72E9F80F-D3EF-4146-921D-FD6AC1D96E54}" dt="2023-04-12T13:57:12.609" v="359" actId="26606"/>
          <ac:picMkLst>
            <pc:docMk/>
            <pc:sldMk cId="370590328" sldId="264"/>
            <ac:picMk id="19" creationId="{94AAE3AA-3759-4D28-B0EF-575F25A5146C}"/>
          </ac:picMkLst>
        </pc:picChg>
      </pc:sldChg>
      <pc:sldChg chg="addSp delSp modSp del mod ord setBg setClrOvrMap delDesignElem">
        <pc:chgData name="Emily Crose" userId="5a1598ef78992c55" providerId="LiveId" clId="{72E9F80F-D3EF-4146-921D-FD6AC1D96E54}" dt="2023-04-12T19:30:46.330" v="3155" actId="2696"/>
        <pc:sldMkLst>
          <pc:docMk/>
          <pc:sldMk cId="3097047458" sldId="265"/>
        </pc:sldMkLst>
        <pc:spChg chg="mod">
          <ac:chgData name="Emily Crose" userId="5a1598ef78992c55" providerId="LiveId" clId="{72E9F80F-D3EF-4146-921D-FD6AC1D96E54}" dt="2023-04-12T13:58:47.764" v="379" actId="26606"/>
          <ac:spMkLst>
            <pc:docMk/>
            <pc:sldMk cId="3097047458" sldId="265"/>
            <ac:spMk id="2" creationId="{387556D4-EB97-BC07-A400-6F5045EBF3FB}"/>
          </ac:spMkLst>
        </pc:spChg>
        <pc:spChg chg="del">
          <ac:chgData name="Emily Crose" userId="5a1598ef78992c55" providerId="LiveId" clId="{72E9F80F-D3EF-4146-921D-FD6AC1D96E54}" dt="2023-04-11T16:03:33.850" v="19"/>
          <ac:spMkLst>
            <pc:docMk/>
            <pc:sldMk cId="3097047458" sldId="265"/>
            <ac:spMk id="3" creationId="{100ADCC2-6799-F5FB-BE96-CC8B58E09D8E}"/>
          </ac:spMkLst>
        </pc:spChg>
        <pc:spChg chg="add">
          <ac:chgData name="Emily Crose" userId="5a1598ef78992c55" providerId="LiveId" clId="{72E9F80F-D3EF-4146-921D-FD6AC1D96E54}" dt="2023-04-12T13:58:47.764" v="379" actId="26606"/>
          <ac:spMkLst>
            <pc:docMk/>
            <pc:sldMk cId="3097047458" sldId="265"/>
            <ac:spMk id="14" creationId="{4AC0CD9D-7610-4620-93B4-798CCD9AB581}"/>
          </ac:spMkLst>
        </pc:spChg>
        <pc:spChg chg="add">
          <ac:chgData name="Emily Crose" userId="5a1598ef78992c55" providerId="LiveId" clId="{72E9F80F-D3EF-4146-921D-FD6AC1D96E54}" dt="2023-04-12T13:58:47.764" v="379" actId="26606"/>
          <ac:spMkLst>
            <pc:docMk/>
            <pc:sldMk cId="3097047458" sldId="265"/>
            <ac:spMk id="20" creationId="{DE4D62F9-188E-4530-84C2-24BDEE4BEB82}"/>
          </ac:spMkLst>
        </pc:spChg>
        <pc:spChg chg="add">
          <ac:chgData name="Emily Crose" userId="5a1598ef78992c55" providerId="LiveId" clId="{72E9F80F-D3EF-4146-921D-FD6AC1D96E54}" dt="2023-04-12T13:58:47.764" v="379" actId="26606"/>
          <ac:spMkLst>
            <pc:docMk/>
            <pc:sldMk cId="3097047458" sldId="265"/>
            <ac:spMk id="22" creationId="{D67CA421-FA2B-47ED-A101-F8BBEBB2976B}"/>
          </ac:spMkLst>
        </pc:spChg>
        <pc:spChg chg="add">
          <ac:chgData name="Emily Crose" userId="5a1598ef78992c55" providerId="LiveId" clId="{72E9F80F-D3EF-4146-921D-FD6AC1D96E54}" dt="2023-04-12T13:58:47.764" v="379" actId="26606"/>
          <ac:spMkLst>
            <pc:docMk/>
            <pc:sldMk cId="3097047458" sldId="265"/>
            <ac:spMk id="24" creationId="{12425D82-CD5E-45A4-9542-70951E59F2D1}"/>
          </ac:spMkLst>
        </pc:spChg>
        <pc:spChg chg="add">
          <ac:chgData name="Emily Crose" userId="5a1598ef78992c55" providerId="LiveId" clId="{72E9F80F-D3EF-4146-921D-FD6AC1D96E54}" dt="2023-04-12T13:58:47.764" v="379" actId="26606"/>
          <ac:spMkLst>
            <pc:docMk/>
            <pc:sldMk cId="3097047458" sldId="265"/>
            <ac:spMk id="26" creationId="{221DB897-A621-4D5F-AC81-91199AC4370E}"/>
          </ac:spMkLst>
        </pc:spChg>
        <pc:grpChg chg="add del">
          <ac:chgData name="Emily Crose" userId="5a1598ef78992c55" providerId="LiveId" clId="{72E9F80F-D3EF-4146-921D-FD6AC1D96E54}" dt="2023-04-11T16:05:25.481" v="46"/>
          <ac:grpSpMkLst>
            <pc:docMk/>
            <pc:sldMk cId="3097047458" sldId="265"/>
            <ac:grpSpMk id="10" creationId="{B4DE830A-B531-4A3B-96F6-0ECE88B08555}"/>
          </ac:grpSpMkLst>
        </pc:grpChg>
        <pc:picChg chg="add mod">
          <ac:chgData name="Emily Crose" userId="5a1598ef78992c55" providerId="LiveId" clId="{72E9F80F-D3EF-4146-921D-FD6AC1D96E54}" dt="2023-04-12T13:58:47.764" v="379" actId="26606"/>
          <ac:picMkLst>
            <pc:docMk/>
            <pc:sldMk cId="3097047458" sldId="265"/>
            <ac:picMk id="5" creationId="{AC60179A-731E-D77A-6996-FBB702D508BD}"/>
          </ac:picMkLst>
        </pc:picChg>
        <pc:picChg chg="add">
          <ac:chgData name="Emily Crose" userId="5a1598ef78992c55" providerId="LiveId" clId="{72E9F80F-D3EF-4146-921D-FD6AC1D96E54}" dt="2023-04-12T13:58:47.764" v="379" actId="26606"/>
          <ac:picMkLst>
            <pc:docMk/>
            <pc:sldMk cId="3097047458" sldId="265"/>
            <ac:picMk id="7" creationId="{41B68C77-138E-4BF7-A276-BD0C78A4219F}"/>
          </ac:picMkLst>
        </pc:picChg>
        <pc:picChg chg="add">
          <ac:chgData name="Emily Crose" userId="5a1598ef78992c55" providerId="LiveId" clId="{72E9F80F-D3EF-4146-921D-FD6AC1D96E54}" dt="2023-04-12T13:58:47.764" v="379" actId="26606"/>
          <ac:picMkLst>
            <pc:docMk/>
            <pc:sldMk cId="3097047458" sldId="265"/>
            <ac:picMk id="12" creationId="{7C268552-D473-46ED-B1B8-422042C4DEF1}"/>
          </ac:picMkLst>
        </pc:picChg>
        <pc:picChg chg="add">
          <ac:chgData name="Emily Crose" userId="5a1598ef78992c55" providerId="LiveId" clId="{72E9F80F-D3EF-4146-921D-FD6AC1D96E54}" dt="2023-04-12T13:58:47.764" v="379" actId="26606"/>
          <ac:picMkLst>
            <pc:docMk/>
            <pc:sldMk cId="3097047458" sldId="265"/>
            <ac:picMk id="16" creationId="{B9238B3E-24AA-439A-B527-6C5DF6D72145}"/>
          </ac:picMkLst>
        </pc:picChg>
        <pc:picChg chg="add">
          <ac:chgData name="Emily Crose" userId="5a1598ef78992c55" providerId="LiveId" clId="{72E9F80F-D3EF-4146-921D-FD6AC1D96E54}" dt="2023-04-12T13:58:47.764" v="379" actId="26606"/>
          <ac:picMkLst>
            <pc:docMk/>
            <pc:sldMk cId="3097047458" sldId="265"/>
            <ac:picMk id="18" creationId="{69F01145-BEA3-4CBF-AA21-10077B948CA8}"/>
          </ac:picMkLst>
        </pc:picChg>
      </pc:sldChg>
      <pc:sldChg chg="addSp delSp modSp del mod setBg delDesignElem">
        <pc:chgData name="Emily Crose" userId="5a1598ef78992c55" providerId="LiveId" clId="{72E9F80F-D3EF-4146-921D-FD6AC1D96E54}" dt="2023-04-12T18:52:46.765" v="2785" actId="2696"/>
        <pc:sldMkLst>
          <pc:docMk/>
          <pc:sldMk cId="2973934259" sldId="266"/>
        </pc:sldMkLst>
        <pc:spChg chg="mod">
          <ac:chgData name="Emily Crose" userId="5a1598ef78992c55" providerId="LiveId" clId="{72E9F80F-D3EF-4146-921D-FD6AC1D96E54}" dt="2023-04-12T13:58:52.872" v="380" actId="26606"/>
          <ac:spMkLst>
            <pc:docMk/>
            <pc:sldMk cId="2973934259" sldId="266"/>
            <ac:spMk id="2" creationId="{8453C70C-D507-9421-0B22-893611559B6A}"/>
          </ac:spMkLst>
        </pc:spChg>
        <pc:spChg chg="del mod">
          <ac:chgData name="Emily Crose" userId="5a1598ef78992c55" providerId="LiveId" clId="{72E9F80F-D3EF-4146-921D-FD6AC1D96E54}" dt="2023-04-11T16:05:16.667" v="41" actId="26606"/>
          <ac:spMkLst>
            <pc:docMk/>
            <pc:sldMk cId="2973934259" sldId="266"/>
            <ac:spMk id="3" creationId="{EC91951E-2F0D-AA8A-423A-653253199D74}"/>
          </ac:spMkLst>
        </pc:spChg>
        <pc:spChg chg="add">
          <ac:chgData name="Emily Crose" userId="5a1598ef78992c55" providerId="LiveId" clId="{72E9F80F-D3EF-4146-921D-FD6AC1D96E54}" dt="2023-04-12T13:58:52.872" v="380" actId="26606"/>
          <ac:spMkLst>
            <pc:docMk/>
            <pc:sldMk cId="2973934259" sldId="266"/>
            <ac:spMk id="8" creationId="{E4F17063-EDA4-417B-946F-BA357F3B390D}"/>
          </ac:spMkLst>
        </pc:spChg>
        <pc:spChg chg="add">
          <ac:chgData name="Emily Crose" userId="5a1598ef78992c55" providerId="LiveId" clId="{72E9F80F-D3EF-4146-921D-FD6AC1D96E54}" dt="2023-04-12T13:58:52.872" v="380" actId="26606"/>
          <ac:spMkLst>
            <pc:docMk/>
            <pc:sldMk cId="2973934259" sldId="266"/>
            <ac:spMk id="11" creationId="{D36F3EEA-55D4-4677-80E7-92D00B8F343B}"/>
          </ac:spMkLst>
        </pc:spChg>
        <pc:spChg chg="add">
          <ac:chgData name="Emily Crose" userId="5a1598ef78992c55" providerId="LiveId" clId="{72E9F80F-D3EF-4146-921D-FD6AC1D96E54}" dt="2023-04-12T13:58:52.872" v="380" actId="26606"/>
          <ac:spMkLst>
            <pc:docMk/>
            <pc:sldMk cId="2973934259" sldId="266"/>
            <ac:spMk id="14" creationId="{989BE678-777B-482A-A616-FEDC47B162E5}"/>
          </ac:spMkLst>
        </pc:spChg>
        <pc:spChg chg="add">
          <ac:chgData name="Emily Crose" userId="5a1598ef78992c55" providerId="LiveId" clId="{72E9F80F-D3EF-4146-921D-FD6AC1D96E54}" dt="2023-04-12T13:58:52.872" v="380" actId="26606"/>
          <ac:spMkLst>
            <pc:docMk/>
            <pc:sldMk cId="2973934259" sldId="266"/>
            <ac:spMk id="20" creationId="{D28BE0C3-2102-4820-B88B-A448B1840D14}"/>
          </ac:spMkLst>
        </pc:spChg>
        <pc:spChg chg="add del">
          <ac:chgData name="Emily Crose" userId="5a1598ef78992c55" providerId="LiveId" clId="{72E9F80F-D3EF-4146-921D-FD6AC1D96E54}" dt="2023-04-12T13:56:30.255" v="345"/>
          <ac:spMkLst>
            <pc:docMk/>
            <pc:sldMk cId="2973934259" sldId="266"/>
            <ac:spMk id="26" creationId="{66D61E08-70C3-48D8-BEA0-787111DC30DA}"/>
          </ac:spMkLst>
        </pc:spChg>
        <pc:spChg chg="add del">
          <ac:chgData name="Emily Crose" userId="5a1598ef78992c55" providerId="LiveId" clId="{72E9F80F-D3EF-4146-921D-FD6AC1D96E54}" dt="2023-04-12T13:56:30.255" v="345"/>
          <ac:spMkLst>
            <pc:docMk/>
            <pc:sldMk cId="2973934259" sldId="266"/>
            <ac:spMk id="28" creationId="{FC55298F-0AE5-478E-AD2B-03C2614C5833}"/>
          </ac:spMkLst>
        </pc:spChg>
        <pc:spChg chg="add del">
          <ac:chgData name="Emily Crose" userId="5a1598ef78992c55" providerId="LiveId" clId="{72E9F80F-D3EF-4146-921D-FD6AC1D96E54}" dt="2023-04-12T13:56:30.255" v="345"/>
          <ac:spMkLst>
            <pc:docMk/>
            <pc:sldMk cId="2973934259" sldId="266"/>
            <ac:spMk id="30" creationId="{C180E4EA-0B63-4779-A895-7E90E71088F3}"/>
          </ac:spMkLst>
        </pc:spChg>
        <pc:spChg chg="add del">
          <ac:chgData name="Emily Crose" userId="5a1598ef78992c55" providerId="LiveId" clId="{72E9F80F-D3EF-4146-921D-FD6AC1D96E54}" dt="2023-04-12T13:56:30.255" v="345"/>
          <ac:spMkLst>
            <pc:docMk/>
            <pc:sldMk cId="2973934259" sldId="266"/>
            <ac:spMk id="32" creationId="{CEE01D9D-3DE8-4EED-B0D3-8F3C79CC7673}"/>
          </ac:spMkLst>
        </pc:spChg>
        <pc:spChg chg="add del">
          <ac:chgData name="Emily Crose" userId="5a1598ef78992c55" providerId="LiveId" clId="{72E9F80F-D3EF-4146-921D-FD6AC1D96E54}" dt="2023-04-12T13:56:30.255" v="345"/>
          <ac:spMkLst>
            <pc:docMk/>
            <pc:sldMk cId="2973934259" sldId="266"/>
            <ac:spMk id="34" creationId="{89AF5CE9-607F-43F4-8983-DCD6DA4051FD}"/>
          </ac:spMkLst>
        </pc:spChg>
        <pc:spChg chg="add del">
          <ac:chgData name="Emily Crose" userId="5a1598ef78992c55" providerId="LiveId" clId="{72E9F80F-D3EF-4146-921D-FD6AC1D96E54}" dt="2023-04-12T13:56:30.255" v="345"/>
          <ac:spMkLst>
            <pc:docMk/>
            <pc:sldMk cId="2973934259" sldId="266"/>
            <ac:spMk id="36" creationId="{6EEA2DBD-9E1E-4521-8C01-F32AD18A89E3}"/>
          </ac:spMkLst>
        </pc:spChg>
        <pc:spChg chg="add del">
          <ac:chgData name="Emily Crose" userId="5a1598ef78992c55" providerId="LiveId" clId="{72E9F80F-D3EF-4146-921D-FD6AC1D96E54}" dt="2023-04-12T13:56:30.255" v="345"/>
          <ac:spMkLst>
            <pc:docMk/>
            <pc:sldMk cId="2973934259" sldId="266"/>
            <ac:spMk id="38" creationId="{15BBD2C1-BA9B-46A9-A27A-33498B169272}"/>
          </ac:spMkLst>
        </pc:spChg>
        <pc:grpChg chg="add del">
          <ac:chgData name="Emily Crose" userId="5a1598ef78992c55" providerId="LiveId" clId="{72E9F80F-D3EF-4146-921D-FD6AC1D96E54}" dt="2023-04-11T16:05:25.481" v="46"/>
          <ac:grpSpMkLst>
            <pc:docMk/>
            <pc:sldMk cId="2973934259" sldId="266"/>
            <ac:grpSpMk id="9" creationId="{88C9B83F-64CD-41C1-925F-A08801FFD0BD}"/>
          </ac:grpSpMkLst>
        </pc:grpChg>
        <pc:grpChg chg="add del">
          <ac:chgData name="Emily Crose" userId="5a1598ef78992c55" providerId="LiveId" clId="{72E9F80F-D3EF-4146-921D-FD6AC1D96E54}" dt="2023-04-12T13:56:30.255" v="345"/>
          <ac:grpSpMkLst>
            <pc:docMk/>
            <pc:sldMk cId="2973934259" sldId="266"/>
            <ac:grpSpMk id="10" creationId="{6A761A44-A936-4382-8A16-7ED6A2903DD0}"/>
          </ac:grpSpMkLst>
        </pc:grpChg>
        <pc:picChg chg="add mod">
          <ac:chgData name="Emily Crose" userId="5a1598ef78992c55" providerId="LiveId" clId="{72E9F80F-D3EF-4146-921D-FD6AC1D96E54}" dt="2023-04-12T13:58:52.872" v="380" actId="26606"/>
          <ac:picMkLst>
            <pc:docMk/>
            <pc:sldMk cId="2973934259" sldId="266"/>
            <ac:picMk id="5" creationId="{D62BBDE4-A139-87D2-A5F0-03E9E317CCF4}"/>
          </ac:picMkLst>
        </pc:picChg>
        <pc:picChg chg="add">
          <ac:chgData name="Emily Crose" userId="5a1598ef78992c55" providerId="LiveId" clId="{72E9F80F-D3EF-4146-921D-FD6AC1D96E54}" dt="2023-04-12T13:58:52.872" v="380" actId="26606"/>
          <ac:picMkLst>
            <pc:docMk/>
            <pc:sldMk cId="2973934259" sldId="266"/>
            <ac:picMk id="7" creationId="{DF19BAF3-7E20-4B9D-B544-BABAEEA1FA75}"/>
          </ac:picMkLst>
        </pc:picChg>
        <pc:picChg chg="add">
          <ac:chgData name="Emily Crose" userId="5a1598ef78992c55" providerId="LiveId" clId="{72E9F80F-D3EF-4146-921D-FD6AC1D96E54}" dt="2023-04-12T13:58:52.872" v="380" actId="26606"/>
          <ac:picMkLst>
            <pc:docMk/>
            <pc:sldMk cId="2973934259" sldId="266"/>
            <ac:picMk id="12" creationId="{950648F4-ABCD-4DF0-8641-76CFB2354721}"/>
          </ac:picMkLst>
        </pc:picChg>
        <pc:picChg chg="add">
          <ac:chgData name="Emily Crose" userId="5a1598ef78992c55" providerId="LiveId" clId="{72E9F80F-D3EF-4146-921D-FD6AC1D96E54}" dt="2023-04-12T13:58:52.872" v="380" actId="26606"/>
          <ac:picMkLst>
            <pc:docMk/>
            <pc:sldMk cId="2973934259" sldId="266"/>
            <ac:picMk id="16" creationId="{CF1EB4BD-9C7E-4AA3-9681-C7EB0DA6250B}"/>
          </ac:picMkLst>
        </pc:picChg>
        <pc:picChg chg="add">
          <ac:chgData name="Emily Crose" userId="5a1598ef78992c55" providerId="LiveId" clId="{72E9F80F-D3EF-4146-921D-FD6AC1D96E54}" dt="2023-04-12T13:58:52.872" v="380" actId="26606"/>
          <ac:picMkLst>
            <pc:docMk/>
            <pc:sldMk cId="2973934259" sldId="266"/>
            <ac:picMk id="18" creationId="{94AAE3AA-3759-4D28-B0EF-575F25A5146C}"/>
          </ac:picMkLst>
        </pc:picChg>
        <pc:cxnChg chg="add del">
          <ac:chgData name="Emily Crose" userId="5a1598ef78992c55" providerId="LiveId" clId="{72E9F80F-D3EF-4146-921D-FD6AC1D96E54}" dt="2023-04-12T13:56:30.255" v="345"/>
          <ac:cxnSpMkLst>
            <pc:docMk/>
            <pc:sldMk cId="2973934259" sldId="266"/>
            <ac:cxnSpMk id="22" creationId="{A57C1A16-B8AB-4D99-A195-A38F556A6486}"/>
          </ac:cxnSpMkLst>
        </pc:cxnChg>
        <pc:cxnChg chg="add del">
          <ac:chgData name="Emily Crose" userId="5a1598ef78992c55" providerId="LiveId" clId="{72E9F80F-D3EF-4146-921D-FD6AC1D96E54}" dt="2023-04-12T13:56:30.255" v="345"/>
          <ac:cxnSpMkLst>
            <pc:docMk/>
            <pc:sldMk cId="2973934259" sldId="266"/>
            <ac:cxnSpMk id="24" creationId="{F8A9B20B-D1DD-4573-B5EC-558029519236}"/>
          </ac:cxnSpMkLst>
        </pc:cxnChg>
      </pc:sldChg>
      <pc:sldChg chg="addSp delSp modSp del mod setBg setClrOvrMap delDesignElem">
        <pc:chgData name="Emily Crose" userId="5a1598ef78992c55" providerId="LiveId" clId="{72E9F80F-D3EF-4146-921D-FD6AC1D96E54}" dt="2023-04-12T18:52:46.765" v="2785" actId="2696"/>
        <pc:sldMkLst>
          <pc:docMk/>
          <pc:sldMk cId="1523269679" sldId="267"/>
        </pc:sldMkLst>
        <pc:spChg chg="mod">
          <ac:chgData name="Emily Crose" userId="5a1598ef78992c55" providerId="LiveId" clId="{72E9F80F-D3EF-4146-921D-FD6AC1D96E54}" dt="2023-04-12T13:58:58.058" v="381" actId="26606"/>
          <ac:spMkLst>
            <pc:docMk/>
            <pc:sldMk cId="1523269679" sldId="267"/>
            <ac:spMk id="2" creationId="{101F6E27-3120-5F9B-64CB-17F4B2CAE047}"/>
          </ac:spMkLst>
        </pc:spChg>
        <pc:spChg chg="del mod">
          <ac:chgData name="Emily Crose" userId="5a1598ef78992c55" providerId="LiveId" clId="{72E9F80F-D3EF-4146-921D-FD6AC1D96E54}" dt="2023-04-11T16:05:06.908" v="40" actId="26606"/>
          <ac:spMkLst>
            <pc:docMk/>
            <pc:sldMk cId="1523269679" sldId="267"/>
            <ac:spMk id="3" creationId="{4FC09B11-92D9-AA04-EE07-AB36C82DCC1F}"/>
          </ac:spMkLst>
        </pc:spChg>
        <pc:spChg chg="add del">
          <ac:chgData name="Emily Crose" userId="5a1598ef78992c55" providerId="LiveId" clId="{72E9F80F-D3EF-4146-921D-FD6AC1D96E54}" dt="2023-04-11T16:05:25.481" v="46"/>
          <ac:spMkLst>
            <pc:docMk/>
            <pc:sldMk cId="1523269679" sldId="267"/>
            <ac:spMk id="9" creationId="{9F4444CE-BC8D-4D61-B303-4C05614E62AB}"/>
          </ac:spMkLst>
        </pc:spChg>
        <pc:spChg chg="add">
          <ac:chgData name="Emily Crose" userId="5a1598ef78992c55" providerId="LiveId" clId="{72E9F80F-D3EF-4146-921D-FD6AC1D96E54}" dt="2023-04-12T13:58:58.058" v="381" actId="26606"/>
          <ac:spMkLst>
            <pc:docMk/>
            <pc:sldMk cId="1523269679" sldId="267"/>
            <ac:spMk id="10" creationId="{F747F1B4-B831-4277-8AB0-32767F7EB7BF}"/>
          </ac:spMkLst>
        </pc:spChg>
        <pc:spChg chg="add del">
          <ac:chgData name="Emily Crose" userId="5a1598ef78992c55" providerId="LiveId" clId="{72E9F80F-D3EF-4146-921D-FD6AC1D96E54}" dt="2023-04-11T16:05:25.481" v="46"/>
          <ac:spMkLst>
            <pc:docMk/>
            <pc:sldMk cId="1523269679" sldId="267"/>
            <ac:spMk id="11" creationId="{73772B81-181F-48B7-8826-4D9686D15DF5}"/>
          </ac:spMkLst>
        </pc:spChg>
        <pc:spChg chg="add">
          <ac:chgData name="Emily Crose" userId="5a1598ef78992c55" providerId="LiveId" clId="{72E9F80F-D3EF-4146-921D-FD6AC1D96E54}" dt="2023-04-12T13:58:58.058" v="381" actId="26606"/>
          <ac:spMkLst>
            <pc:docMk/>
            <pc:sldMk cId="1523269679" sldId="267"/>
            <ac:spMk id="12" creationId="{D80CFA21-AB7C-4BEB-9BFF-05764FBBF3C6}"/>
          </ac:spMkLst>
        </pc:spChg>
        <pc:spChg chg="add del">
          <ac:chgData name="Emily Crose" userId="5a1598ef78992c55" providerId="LiveId" clId="{72E9F80F-D3EF-4146-921D-FD6AC1D96E54}" dt="2023-04-11T16:05:25.481" v="46"/>
          <ac:spMkLst>
            <pc:docMk/>
            <pc:sldMk cId="1523269679" sldId="267"/>
            <ac:spMk id="13" creationId="{B2205F6E-03C6-4E92-877C-E2482F6599AA}"/>
          </ac:spMkLst>
        </pc:spChg>
        <pc:spChg chg="add">
          <ac:chgData name="Emily Crose" userId="5a1598ef78992c55" providerId="LiveId" clId="{72E9F80F-D3EF-4146-921D-FD6AC1D96E54}" dt="2023-04-12T13:58:58.058" v="381" actId="26606"/>
          <ac:spMkLst>
            <pc:docMk/>
            <pc:sldMk cId="1523269679" sldId="267"/>
            <ac:spMk id="14" creationId="{12F7E335-851A-4CAE-B09F-E657819D4600}"/>
          </ac:spMkLst>
        </pc:spChg>
        <pc:spChg chg="add">
          <ac:chgData name="Emily Crose" userId="5a1598ef78992c55" providerId="LiveId" clId="{72E9F80F-D3EF-4146-921D-FD6AC1D96E54}" dt="2023-04-12T13:58:58.058" v="381" actId="26606"/>
          <ac:spMkLst>
            <pc:docMk/>
            <pc:sldMk cId="1523269679" sldId="267"/>
            <ac:spMk id="16" creationId="{10B541F0-7F6E-402E-84D8-CF96EACA5FBC}"/>
          </ac:spMkLst>
        </pc:spChg>
        <pc:graphicFrameChg chg="add mod modGraphic">
          <ac:chgData name="Emily Crose" userId="5a1598ef78992c55" providerId="LiveId" clId="{72E9F80F-D3EF-4146-921D-FD6AC1D96E54}" dt="2023-04-12T13:58:58.058" v="381" actId="26606"/>
          <ac:graphicFrameMkLst>
            <pc:docMk/>
            <pc:sldMk cId="1523269679" sldId="267"/>
            <ac:graphicFrameMk id="5" creationId="{C2148C9C-1E6E-9126-8B1F-D0D21A94BE19}"/>
          </ac:graphicFrameMkLst>
        </pc:graphicFrameChg>
      </pc:sldChg>
      <pc:sldChg chg="modSp del">
        <pc:chgData name="Emily Crose" userId="5a1598ef78992c55" providerId="LiveId" clId="{72E9F80F-D3EF-4146-921D-FD6AC1D96E54}" dt="2023-04-12T18:52:46.765" v="2785" actId="2696"/>
        <pc:sldMkLst>
          <pc:docMk/>
          <pc:sldMk cId="2180029723" sldId="268"/>
        </pc:sldMkLst>
        <pc:spChg chg="mod">
          <ac:chgData name="Emily Crose" userId="5a1598ef78992c55" providerId="LiveId" clId="{72E9F80F-D3EF-4146-921D-FD6AC1D96E54}" dt="2023-04-12T13:56:30.255" v="345"/>
          <ac:spMkLst>
            <pc:docMk/>
            <pc:sldMk cId="2180029723" sldId="268"/>
            <ac:spMk id="2" creationId="{6B475545-C693-0AB5-D209-67C529BDD4C3}"/>
          </ac:spMkLst>
        </pc:spChg>
        <pc:spChg chg="mod">
          <ac:chgData name="Emily Crose" userId="5a1598ef78992c55" providerId="LiveId" clId="{72E9F80F-D3EF-4146-921D-FD6AC1D96E54}" dt="2023-04-12T13:56:30.255" v="345"/>
          <ac:spMkLst>
            <pc:docMk/>
            <pc:sldMk cId="2180029723" sldId="268"/>
            <ac:spMk id="3" creationId="{D77B8B31-97E0-9A7D-D08A-6ACDDF58D20C}"/>
          </ac:spMkLst>
        </pc:spChg>
      </pc:sldChg>
      <pc:sldChg chg="addSp delSp modSp del mod setBg">
        <pc:chgData name="Emily Crose" userId="5a1598ef78992c55" providerId="LiveId" clId="{72E9F80F-D3EF-4146-921D-FD6AC1D96E54}" dt="2023-04-12T18:52:46.765" v="2785" actId="2696"/>
        <pc:sldMkLst>
          <pc:docMk/>
          <pc:sldMk cId="2134838018" sldId="269"/>
        </pc:sldMkLst>
        <pc:spChg chg="mod">
          <ac:chgData name="Emily Crose" userId="5a1598ef78992c55" providerId="LiveId" clId="{72E9F80F-D3EF-4146-921D-FD6AC1D96E54}" dt="2023-04-12T13:59:15.731" v="382" actId="26606"/>
          <ac:spMkLst>
            <pc:docMk/>
            <pc:sldMk cId="2134838018" sldId="269"/>
            <ac:spMk id="2" creationId="{CC838EF9-5C7E-1FBD-A4E0-9221242DD4EC}"/>
          </ac:spMkLst>
        </pc:spChg>
        <pc:spChg chg="del mod">
          <ac:chgData name="Emily Crose" userId="5a1598ef78992c55" providerId="LiveId" clId="{72E9F80F-D3EF-4146-921D-FD6AC1D96E54}" dt="2023-04-11T16:09:47.629" v="48"/>
          <ac:spMkLst>
            <pc:docMk/>
            <pc:sldMk cId="2134838018" sldId="269"/>
            <ac:spMk id="3" creationId="{F995DC66-7BDE-4A1D-36D2-035391A4A3D5}"/>
          </ac:spMkLst>
        </pc:spChg>
        <pc:spChg chg="add">
          <ac:chgData name="Emily Crose" userId="5a1598ef78992c55" providerId="LiveId" clId="{72E9F80F-D3EF-4146-921D-FD6AC1D96E54}" dt="2023-04-12T13:59:15.731" v="382" actId="26606"/>
          <ac:spMkLst>
            <pc:docMk/>
            <pc:sldMk cId="2134838018" sldId="269"/>
            <ac:spMk id="14" creationId="{989BE678-777B-482A-A616-FEDC47B162E5}"/>
          </ac:spMkLst>
        </pc:spChg>
        <pc:spChg chg="add">
          <ac:chgData name="Emily Crose" userId="5a1598ef78992c55" providerId="LiveId" clId="{72E9F80F-D3EF-4146-921D-FD6AC1D96E54}" dt="2023-04-12T13:59:15.731" v="382" actId="26606"/>
          <ac:spMkLst>
            <pc:docMk/>
            <pc:sldMk cId="2134838018" sldId="269"/>
            <ac:spMk id="20" creationId="{D28BE0C3-2102-4820-B88B-A448B1840D14}"/>
          </ac:spMkLst>
        </pc:spChg>
        <pc:picChg chg="add mod">
          <ac:chgData name="Emily Crose" userId="5a1598ef78992c55" providerId="LiveId" clId="{72E9F80F-D3EF-4146-921D-FD6AC1D96E54}" dt="2023-04-12T13:59:15.731" v="382" actId="26606"/>
          <ac:picMkLst>
            <pc:docMk/>
            <pc:sldMk cId="2134838018" sldId="269"/>
            <ac:picMk id="5" creationId="{C0DC43A7-CF2A-802A-79B7-840F52D1254C}"/>
          </ac:picMkLst>
        </pc:picChg>
        <pc:picChg chg="add">
          <ac:chgData name="Emily Crose" userId="5a1598ef78992c55" providerId="LiveId" clId="{72E9F80F-D3EF-4146-921D-FD6AC1D96E54}" dt="2023-04-12T13:59:15.731" v="382" actId="26606"/>
          <ac:picMkLst>
            <pc:docMk/>
            <pc:sldMk cId="2134838018" sldId="269"/>
            <ac:picMk id="10" creationId="{DF19BAF3-7E20-4B9D-B544-BABAEEA1FA75}"/>
          </ac:picMkLst>
        </pc:picChg>
        <pc:picChg chg="add">
          <ac:chgData name="Emily Crose" userId="5a1598ef78992c55" providerId="LiveId" clId="{72E9F80F-D3EF-4146-921D-FD6AC1D96E54}" dt="2023-04-12T13:59:15.731" v="382" actId="26606"/>
          <ac:picMkLst>
            <pc:docMk/>
            <pc:sldMk cId="2134838018" sldId="269"/>
            <ac:picMk id="12" creationId="{950648F4-ABCD-4DF0-8641-76CFB2354721}"/>
          </ac:picMkLst>
        </pc:picChg>
        <pc:picChg chg="add">
          <ac:chgData name="Emily Crose" userId="5a1598ef78992c55" providerId="LiveId" clId="{72E9F80F-D3EF-4146-921D-FD6AC1D96E54}" dt="2023-04-12T13:59:15.731" v="382" actId="26606"/>
          <ac:picMkLst>
            <pc:docMk/>
            <pc:sldMk cId="2134838018" sldId="269"/>
            <ac:picMk id="16" creationId="{CF1EB4BD-9C7E-4AA3-9681-C7EB0DA6250B}"/>
          </ac:picMkLst>
        </pc:picChg>
        <pc:picChg chg="add">
          <ac:chgData name="Emily Crose" userId="5a1598ef78992c55" providerId="LiveId" clId="{72E9F80F-D3EF-4146-921D-FD6AC1D96E54}" dt="2023-04-12T13:59:15.731" v="382" actId="26606"/>
          <ac:picMkLst>
            <pc:docMk/>
            <pc:sldMk cId="2134838018" sldId="269"/>
            <ac:picMk id="18" creationId="{94AAE3AA-3759-4D28-B0EF-575F25A5146C}"/>
          </ac:picMkLst>
        </pc:picChg>
      </pc:sldChg>
      <pc:sldChg chg="modSp del mod">
        <pc:chgData name="Emily Crose" userId="5a1598ef78992c55" providerId="LiveId" clId="{72E9F80F-D3EF-4146-921D-FD6AC1D96E54}" dt="2023-04-12T18:52:46.765" v="2785" actId="2696"/>
        <pc:sldMkLst>
          <pc:docMk/>
          <pc:sldMk cId="574519622" sldId="270"/>
        </pc:sldMkLst>
        <pc:spChg chg="mod">
          <ac:chgData name="Emily Crose" userId="5a1598ef78992c55" providerId="LiveId" clId="{72E9F80F-D3EF-4146-921D-FD6AC1D96E54}" dt="2023-04-12T13:56:30.255" v="345"/>
          <ac:spMkLst>
            <pc:docMk/>
            <pc:sldMk cId="574519622" sldId="270"/>
            <ac:spMk id="2" creationId="{F1810807-F24A-FA17-A955-4905A6010039}"/>
          </ac:spMkLst>
        </pc:spChg>
        <pc:spChg chg="mod">
          <ac:chgData name="Emily Crose" userId="5a1598ef78992c55" providerId="LiveId" clId="{72E9F80F-D3EF-4146-921D-FD6AC1D96E54}" dt="2023-04-12T13:56:30.255" v="345"/>
          <ac:spMkLst>
            <pc:docMk/>
            <pc:sldMk cId="574519622" sldId="270"/>
            <ac:spMk id="3" creationId="{9643F112-8849-91E6-EB69-BED1D39278B9}"/>
          </ac:spMkLst>
        </pc:spChg>
      </pc:sldChg>
      <pc:sldChg chg="modSp del mod">
        <pc:chgData name="Emily Crose" userId="5a1598ef78992c55" providerId="LiveId" clId="{72E9F80F-D3EF-4146-921D-FD6AC1D96E54}" dt="2023-04-12T18:52:46.765" v="2785" actId="2696"/>
        <pc:sldMkLst>
          <pc:docMk/>
          <pc:sldMk cId="2542235107" sldId="271"/>
        </pc:sldMkLst>
        <pc:spChg chg="mod">
          <ac:chgData name="Emily Crose" userId="5a1598ef78992c55" providerId="LiveId" clId="{72E9F80F-D3EF-4146-921D-FD6AC1D96E54}" dt="2023-04-12T13:56:30.255" v="345"/>
          <ac:spMkLst>
            <pc:docMk/>
            <pc:sldMk cId="2542235107" sldId="271"/>
            <ac:spMk id="2" creationId="{CA8A726A-3C61-156B-925F-28EC0F60F626}"/>
          </ac:spMkLst>
        </pc:spChg>
        <pc:spChg chg="mod">
          <ac:chgData name="Emily Crose" userId="5a1598ef78992c55" providerId="LiveId" clId="{72E9F80F-D3EF-4146-921D-FD6AC1D96E54}" dt="2023-04-12T13:56:30.255" v="345"/>
          <ac:spMkLst>
            <pc:docMk/>
            <pc:sldMk cId="2542235107" sldId="271"/>
            <ac:spMk id="3" creationId="{054FAE82-E658-7155-8C5C-85E4CD84FC6E}"/>
          </ac:spMkLst>
        </pc:spChg>
      </pc:sldChg>
      <pc:sldChg chg="modSp del mod">
        <pc:chgData name="Emily Crose" userId="5a1598ef78992c55" providerId="LiveId" clId="{72E9F80F-D3EF-4146-921D-FD6AC1D96E54}" dt="2023-04-12T18:52:46.765" v="2785" actId="2696"/>
        <pc:sldMkLst>
          <pc:docMk/>
          <pc:sldMk cId="2670941506" sldId="272"/>
        </pc:sldMkLst>
        <pc:spChg chg="mod">
          <ac:chgData name="Emily Crose" userId="5a1598ef78992c55" providerId="LiveId" clId="{72E9F80F-D3EF-4146-921D-FD6AC1D96E54}" dt="2023-04-12T13:56:30.255" v="345"/>
          <ac:spMkLst>
            <pc:docMk/>
            <pc:sldMk cId="2670941506" sldId="272"/>
            <ac:spMk id="2" creationId="{24EBB8D7-6F4D-885A-34C6-71D5119FA085}"/>
          </ac:spMkLst>
        </pc:spChg>
        <pc:spChg chg="mod">
          <ac:chgData name="Emily Crose" userId="5a1598ef78992c55" providerId="LiveId" clId="{72E9F80F-D3EF-4146-921D-FD6AC1D96E54}" dt="2023-04-12T13:56:30.255" v="345"/>
          <ac:spMkLst>
            <pc:docMk/>
            <pc:sldMk cId="2670941506" sldId="272"/>
            <ac:spMk id="3" creationId="{E684CCC6-4AE2-893F-6744-9C32D43CB7C8}"/>
          </ac:spMkLst>
        </pc:spChg>
      </pc:sldChg>
      <pc:sldChg chg="addSp delSp modSp mod setBg delDesignElem">
        <pc:chgData name="Emily Crose" userId="5a1598ef78992c55" providerId="LiveId" clId="{72E9F80F-D3EF-4146-921D-FD6AC1D96E54}" dt="2023-04-12T13:56:30.255" v="345"/>
        <pc:sldMkLst>
          <pc:docMk/>
          <pc:sldMk cId="3750042030" sldId="273"/>
        </pc:sldMkLst>
        <pc:spChg chg="mod">
          <ac:chgData name="Emily Crose" userId="5a1598ef78992c55" providerId="LiveId" clId="{72E9F80F-D3EF-4146-921D-FD6AC1D96E54}" dt="2023-04-11T16:10:57.105" v="64" actId="20577"/>
          <ac:spMkLst>
            <pc:docMk/>
            <pc:sldMk cId="3750042030" sldId="273"/>
            <ac:spMk id="2" creationId="{AF44C982-F27D-660F-9E05-18F660F4497D}"/>
          </ac:spMkLst>
        </pc:spChg>
        <pc:spChg chg="del mod">
          <ac:chgData name="Emily Crose" userId="5a1598ef78992c55" providerId="LiveId" clId="{72E9F80F-D3EF-4146-921D-FD6AC1D96E54}" dt="2023-04-11T16:10:45.042" v="56" actId="26606"/>
          <ac:spMkLst>
            <pc:docMk/>
            <pc:sldMk cId="3750042030" sldId="273"/>
            <ac:spMk id="3" creationId="{F45E78B9-2B76-C15B-4FAD-019F32833356}"/>
          </ac:spMkLst>
        </pc:spChg>
        <pc:spChg chg="add del">
          <ac:chgData name="Emily Crose" userId="5a1598ef78992c55" providerId="LiveId" clId="{72E9F80F-D3EF-4146-921D-FD6AC1D96E54}" dt="2023-04-12T13:56:30.255" v="345"/>
          <ac:spMkLst>
            <pc:docMk/>
            <pc:sldMk cId="3750042030" sldId="273"/>
            <ac:spMk id="25" creationId="{8B2A878B-CC9E-4401-8BAA-9D344B5AB8AE}"/>
          </ac:spMkLst>
        </pc:spChg>
        <pc:spChg chg="add del">
          <ac:chgData name="Emily Crose" userId="5a1598ef78992c55" providerId="LiveId" clId="{72E9F80F-D3EF-4146-921D-FD6AC1D96E54}" dt="2023-04-12T13:56:30.255" v="345"/>
          <ac:spMkLst>
            <pc:docMk/>
            <pc:sldMk cId="3750042030" sldId="273"/>
            <ac:spMk id="27" creationId="{6DD53AF4-988B-41E6-AB9C-E5ADE7FCA86C}"/>
          </ac:spMkLst>
        </pc:spChg>
        <pc:spChg chg="add del">
          <ac:chgData name="Emily Crose" userId="5a1598ef78992c55" providerId="LiveId" clId="{72E9F80F-D3EF-4146-921D-FD6AC1D96E54}" dt="2023-04-12T13:56:30.255" v="345"/>
          <ac:spMkLst>
            <pc:docMk/>
            <pc:sldMk cId="3750042030" sldId="273"/>
            <ac:spMk id="29" creationId="{E3E2BE66-B731-4E8F-92AE-434C347FE904}"/>
          </ac:spMkLst>
        </pc:spChg>
        <pc:spChg chg="add del">
          <ac:chgData name="Emily Crose" userId="5a1598ef78992c55" providerId="LiveId" clId="{72E9F80F-D3EF-4146-921D-FD6AC1D96E54}" dt="2023-04-12T13:56:30.255" v="345"/>
          <ac:spMkLst>
            <pc:docMk/>
            <pc:sldMk cId="3750042030" sldId="273"/>
            <ac:spMk id="31" creationId="{1C04AA99-545A-4E18-A307-9651263861DF}"/>
          </ac:spMkLst>
        </pc:spChg>
        <pc:spChg chg="add del">
          <ac:chgData name="Emily Crose" userId="5a1598ef78992c55" providerId="LiveId" clId="{72E9F80F-D3EF-4146-921D-FD6AC1D96E54}" dt="2023-04-12T13:56:30.255" v="345"/>
          <ac:spMkLst>
            <pc:docMk/>
            <pc:sldMk cId="3750042030" sldId="273"/>
            <ac:spMk id="33" creationId="{D21765B3-48FB-47ED-AFBD-CE583447188A}"/>
          </ac:spMkLst>
        </pc:spChg>
        <pc:spChg chg="add del">
          <ac:chgData name="Emily Crose" userId="5a1598ef78992c55" providerId="LiveId" clId="{72E9F80F-D3EF-4146-921D-FD6AC1D96E54}" dt="2023-04-12T13:56:30.255" v="345"/>
          <ac:spMkLst>
            <pc:docMk/>
            <pc:sldMk cId="3750042030" sldId="273"/>
            <ac:spMk id="35" creationId="{9908EBEC-783D-4C0E-AE8E-165D6FAC6CC5}"/>
          </ac:spMkLst>
        </pc:spChg>
        <pc:spChg chg="add del">
          <ac:chgData name="Emily Crose" userId="5a1598ef78992c55" providerId="LiveId" clId="{72E9F80F-D3EF-4146-921D-FD6AC1D96E54}" dt="2023-04-12T13:56:30.255" v="345"/>
          <ac:spMkLst>
            <pc:docMk/>
            <pc:sldMk cId="3750042030" sldId="273"/>
            <ac:spMk id="37" creationId="{D9A05D3D-E46B-44B4-BDFD-F9F117379CA3}"/>
          </ac:spMkLst>
        </pc:spChg>
        <pc:grpChg chg="add del">
          <ac:chgData name="Emily Crose" userId="5a1598ef78992c55" providerId="LiveId" clId="{72E9F80F-D3EF-4146-921D-FD6AC1D96E54}" dt="2023-04-12T13:56:30.255" v="345"/>
          <ac:grpSpMkLst>
            <pc:docMk/>
            <pc:sldMk cId="3750042030" sldId="273"/>
            <ac:grpSpMk id="9" creationId="{6A761A44-A936-4382-8A16-7ED6A2903DD0}"/>
          </ac:grpSpMkLst>
        </pc:grpChg>
        <pc:picChg chg="add">
          <ac:chgData name="Emily Crose" userId="5a1598ef78992c55" providerId="LiveId" clId="{72E9F80F-D3EF-4146-921D-FD6AC1D96E54}" dt="2023-04-11T16:10:45.042" v="56" actId="26606"/>
          <ac:picMkLst>
            <pc:docMk/>
            <pc:sldMk cId="3750042030" sldId="273"/>
            <ac:picMk id="5" creationId="{863BC60E-8D7B-49E9-EC19-0CF3DE823C4F}"/>
          </ac:picMkLst>
        </pc:picChg>
        <pc:cxnChg chg="add del">
          <ac:chgData name="Emily Crose" userId="5a1598ef78992c55" providerId="LiveId" clId="{72E9F80F-D3EF-4146-921D-FD6AC1D96E54}" dt="2023-04-12T13:56:30.255" v="345"/>
          <ac:cxnSpMkLst>
            <pc:docMk/>
            <pc:sldMk cId="3750042030" sldId="273"/>
            <ac:cxnSpMk id="21" creationId="{D6329892-480C-49E2-BD6B-45E98C9537B0}"/>
          </ac:cxnSpMkLst>
        </pc:cxnChg>
        <pc:cxnChg chg="add del">
          <ac:chgData name="Emily Crose" userId="5a1598ef78992c55" providerId="LiveId" clId="{72E9F80F-D3EF-4146-921D-FD6AC1D96E54}" dt="2023-04-12T13:56:30.255" v="345"/>
          <ac:cxnSpMkLst>
            <pc:docMk/>
            <pc:sldMk cId="3750042030" sldId="273"/>
            <ac:cxnSpMk id="23" creationId="{27138EE9-D930-4AF5-8DCA-D506DFDDAC69}"/>
          </ac:cxnSpMkLst>
        </pc:cxnChg>
      </pc:sldChg>
      <pc:sldChg chg="modSp add del mod ord">
        <pc:chgData name="Emily Crose" userId="5a1598ef78992c55" providerId="LiveId" clId="{72E9F80F-D3EF-4146-921D-FD6AC1D96E54}" dt="2023-04-12T19:32:10.849" v="3156" actId="2696"/>
        <pc:sldMkLst>
          <pc:docMk/>
          <pc:sldMk cId="2004189387" sldId="274"/>
        </pc:sldMkLst>
        <pc:spChg chg="mod">
          <ac:chgData name="Emily Crose" userId="5a1598ef78992c55" providerId="LiveId" clId="{72E9F80F-D3EF-4146-921D-FD6AC1D96E54}" dt="2023-04-12T15:58:22.194" v="447" actId="20577"/>
          <ac:spMkLst>
            <pc:docMk/>
            <pc:sldMk cId="2004189387" sldId="274"/>
            <ac:spMk id="2" creationId="{069A3439-69E9-F1FE-B8F7-605B4B8E5545}"/>
          </ac:spMkLst>
        </pc:spChg>
      </pc:sldChg>
      <pc:sldChg chg="modSp del">
        <pc:chgData name="Emily Crose" userId="5a1598ef78992c55" providerId="LiveId" clId="{72E9F80F-D3EF-4146-921D-FD6AC1D96E54}" dt="2023-04-12T15:43:51.782" v="405" actId="2696"/>
        <pc:sldMkLst>
          <pc:docMk/>
          <pc:sldMk cId="3873076881" sldId="274"/>
        </pc:sldMkLst>
        <pc:spChg chg="mod">
          <ac:chgData name="Emily Crose" userId="5a1598ef78992c55" providerId="LiveId" clId="{72E9F80F-D3EF-4146-921D-FD6AC1D96E54}" dt="2023-04-12T13:56:30.255" v="345"/>
          <ac:spMkLst>
            <pc:docMk/>
            <pc:sldMk cId="3873076881" sldId="274"/>
            <ac:spMk id="2" creationId="{069A3439-69E9-F1FE-B8F7-605B4B8E5545}"/>
          </ac:spMkLst>
        </pc:spChg>
        <pc:spChg chg="mod">
          <ac:chgData name="Emily Crose" userId="5a1598ef78992c55" providerId="LiveId" clId="{72E9F80F-D3EF-4146-921D-FD6AC1D96E54}" dt="2023-04-12T13:56:30.255" v="345"/>
          <ac:spMkLst>
            <pc:docMk/>
            <pc:sldMk cId="3873076881" sldId="274"/>
            <ac:spMk id="3" creationId="{6DE9F48A-4055-A9BC-D003-61325B422A56}"/>
          </ac:spMkLst>
        </pc:spChg>
      </pc:sldChg>
      <pc:sldChg chg="addSp modSp mod ord setBg">
        <pc:chgData name="Emily Crose" userId="5a1598ef78992c55" providerId="LiveId" clId="{72E9F80F-D3EF-4146-921D-FD6AC1D96E54}" dt="2023-04-12T18:39:07.330" v="2334"/>
        <pc:sldMkLst>
          <pc:docMk/>
          <pc:sldMk cId="308818034" sldId="275"/>
        </pc:sldMkLst>
        <pc:spChg chg="mod">
          <ac:chgData name="Emily Crose" userId="5a1598ef78992c55" providerId="LiveId" clId="{72E9F80F-D3EF-4146-921D-FD6AC1D96E54}" dt="2023-04-12T18:32:39.327" v="2324" actId="26606"/>
          <ac:spMkLst>
            <pc:docMk/>
            <pc:sldMk cId="308818034" sldId="275"/>
            <ac:spMk id="2" creationId="{C6F90D2F-E7E9-3DEE-081A-96A04D9190F8}"/>
          </ac:spMkLst>
        </pc:spChg>
        <pc:spChg chg="add">
          <ac:chgData name="Emily Crose" userId="5a1598ef78992c55" providerId="LiveId" clId="{72E9F80F-D3EF-4146-921D-FD6AC1D96E54}" dt="2023-04-12T18:32:39.327" v="2324" actId="26606"/>
          <ac:spMkLst>
            <pc:docMk/>
            <pc:sldMk cId="308818034" sldId="275"/>
            <ac:spMk id="12" creationId="{989BE678-777B-482A-A616-FEDC47B162E5}"/>
          </ac:spMkLst>
        </pc:spChg>
        <pc:spChg chg="add">
          <ac:chgData name="Emily Crose" userId="5a1598ef78992c55" providerId="LiveId" clId="{72E9F80F-D3EF-4146-921D-FD6AC1D96E54}" dt="2023-04-12T18:32:39.327" v="2324" actId="26606"/>
          <ac:spMkLst>
            <pc:docMk/>
            <pc:sldMk cId="308818034" sldId="275"/>
            <ac:spMk id="18" creationId="{D28BE0C3-2102-4820-B88B-A448B1840D14}"/>
          </ac:spMkLst>
        </pc:spChg>
        <pc:spChg chg="add">
          <ac:chgData name="Emily Crose" userId="5a1598ef78992c55" providerId="LiveId" clId="{72E9F80F-D3EF-4146-921D-FD6AC1D96E54}" dt="2023-04-12T18:32:39.327" v="2324" actId="26606"/>
          <ac:spMkLst>
            <pc:docMk/>
            <pc:sldMk cId="308818034" sldId="275"/>
            <ac:spMk id="20" creationId="{C885E190-58DD-42DD-A4A8-401E15C92A52}"/>
          </ac:spMkLst>
        </pc:spChg>
        <pc:picChg chg="add">
          <ac:chgData name="Emily Crose" userId="5a1598ef78992c55" providerId="LiveId" clId="{72E9F80F-D3EF-4146-921D-FD6AC1D96E54}" dt="2023-04-12T18:32:39.327" v="2324" actId="26606"/>
          <ac:picMkLst>
            <pc:docMk/>
            <pc:sldMk cId="308818034" sldId="275"/>
            <ac:picMk id="4" creationId="{FAB68464-A1D8-B17B-E951-E07A3A35CE8D}"/>
          </ac:picMkLst>
        </pc:picChg>
        <pc:picChg chg="add">
          <ac:chgData name="Emily Crose" userId="5a1598ef78992c55" providerId="LiveId" clId="{72E9F80F-D3EF-4146-921D-FD6AC1D96E54}" dt="2023-04-12T18:32:39.327" v="2324" actId="26606"/>
          <ac:picMkLst>
            <pc:docMk/>
            <pc:sldMk cId="308818034" sldId="275"/>
            <ac:picMk id="8" creationId="{DF19BAF3-7E20-4B9D-B544-BABAEEA1FA75}"/>
          </ac:picMkLst>
        </pc:picChg>
        <pc:picChg chg="add">
          <ac:chgData name="Emily Crose" userId="5a1598ef78992c55" providerId="LiveId" clId="{72E9F80F-D3EF-4146-921D-FD6AC1D96E54}" dt="2023-04-12T18:32:39.327" v="2324" actId="26606"/>
          <ac:picMkLst>
            <pc:docMk/>
            <pc:sldMk cId="308818034" sldId="275"/>
            <ac:picMk id="10" creationId="{950648F4-ABCD-4DF0-8641-76CFB2354721}"/>
          </ac:picMkLst>
        </pc:picChg>
        <pc:picChg chg="add">
          <ac:chgData name="Emily Crose" userId="5a1598ef78992c55" providerId="LiveId" clId="{72E9F80F-D3EF-4146-921D-FD6AC1D96E54}" dt="2023-04-12T18:32:39.327" v="2324" actId="26606"/>
          <ac:picMkLst>
            <pc:docMk/>
            <pc:sldMk cId="308818034" sldId="275"/>
            <ac:picMk id="14" creationId="{CF1EB4BD-9C7E-4AA3-9681-C7EB0DA6250B}"/>
          </ac:picMkLst>
        </pc:picChg>
        <pc:picChg chg="add">
          <ac:chgData name="Emily Crose" userId="5a1598ef78992c55" providerId="LiveId" clId="{72E9F80F-D3EF-4146-921D-FD6AC1D96E54}" dt="2023-04-12T18:32:39.327" v="2324" actId="26606"/>
          <ac:picMkLst>
            <pc:docMk/>
            <pc:sldMk cId="308818034" sldId="275"/>
            <ac:picMk id="16" creationId="{94AAE3AA-3759-4D28-B0EF-575F25A5146C}"/>
          </ac:picMkLst>
        </pc:picChg>
      </pc:sldChg>
      <pc:sldChg chg="modSp del">
        <pc:chgData name="Emily Crose" userId="5a1598ef78992c55" providerId="LiveId" clId="{72E9F80F-D3EF-4146-921D-FD6AC1D96E54}" dt="2023-04-12T18:56:35.450" v="2786" actId="2696"/>
        <pc:sldMkLst>
          <pc:docMk/>
          <pc:sldMk cId="3076984293" sldId="276"/>
        </pc:sldMkLst>
        <pc:spChg chg="mod">
          <ac:chgData name="Emily Crose" userId="5a1598ef78992c55" providerId="LiveId" clId="{72E9F80F-D3EF-4146-921D-FD6AC1D96E54}" dt="2023-04-12T13:56:30.255" v="345"/>
          <ac:spMkLst>
            <pc:docMk/>
            <pc:sldMk cId="3076984293" sldId="276"/>
            <ac:spMk id="2" creationId="{2FD098B1-0412-424E-49DE-3F80E7AA8349}"/>
          </ac:spMkLst>
        </pc:spChg>
        <pc:spChg chg="mod">
          <ac:chgData name="Emily Crose" userId="5a1598ef78992c55" providerId="LiveId" clId="{72E9F80F-D3EF-4146-921D-FD6AC1D96E54}" dt="2023-04-12T13:56:30.255" v="345"/>
          <ac:spMkLst>
            <pc:docMk/>
            <pc:sldMk cId="3076984293" sldId="276"/>
            <ac:spMk id="3" creationId="{9E791FFB-9F3B-75BA-D539-11E5BAB941EF}"/>
          </ac:spMkLst>
        </pc:spChg>
      </pc:sldChg>
      <pc:sldChg chg="modSp del">
        <pc:chgData name="Emily Crose" userId="5a1598ef78992c55" providerId="LiveId" clId="{72E9F80F-D3EF-4146-921D-FD6AC1D96E54}" dt="2023-04-12T18:56:35.450" v="2786" actId="2696"/>
        <pc:sldMkLst>
          <pc:docMk/>
          <pc:sldMk cId="2158119916" sldId="277"/>
        </pc:sldMkLst>
        <pc:spChg chg="mod">
          <ac:chgData name="Emily Crose" userId="5a1598ef78992c55" providerId="LiveId" clId="{72E9F80F-D3EF-4146-921D-FD6AC1D96E54}" dt="2023-04-12T13:56:30.255" v="345"/>
          <ac:spMkLst>
            <pc:docMk/>
            <pc:sldMk cId="2158119916" sldId="277"/>
            <ac:spMk id="2" creationId="{047B3247-CD57-A68D-86CB-226AD9D932CC}"/>
          </ac:spMkLst>
        </pc:spChg>
        <pc:spChg chg="mod">
          <ac:chgData name="Emily Crose" userId="5a1598ef78992c55" providerId="LiveId" clId="{72E9F80F-D3EF-4146-921D-FD6AC1D96E54}" dt="2023-04-12T13:56:30.255" v="345"/>
          <ac:spMkLst>
            <pc:docMk/>
            <pc:sldMk cId="2158119916" sldId="277"/>
            <ac:spMk id="3" creationId="{940F9860-AD79-8C22-AF4B-170D69ACC5C7}"/>
          </ac:spMkLst>
        </pc:spChg>
      </pc:sldChg>
      <pc:sldChg chg="del">
        <pc:chgData name="Emily Crose" userId="5a1598ef78992c55" providerId="LiveId" clId="{72E9F80F-D3EF-4146-921D-FD6AC1D96E54}" dt="2023-04-12T18:56:35.450" v="2786" actId="2696"/>
        <pc:sldMkLst>
          <pc:docMk/>
          <pc:sldMk cId="3028504148" sldId="278"/>
        </pc:sldMkLst>
      </pc:sldChg>
      <pc:sldChg chg="modSp new del mod">
        <pc:chgData name="Emily Crose" userId="5a1598ef78992c55" providerId="LiveId" clId="{72E9F80F-D3EF-4146-921D-FD6AC1D96E54}" dt="2023-04-12T15:43:32.582" v="404" actId="47"/>
        <pc:sldMkLst>
          <pc:docMk/>
          <pc:sldMk cId="1200522443" sldId="279"/>
        </pc:sldMkLst>
        <pc:spChg chg="mod">
          <ac:chgData name="Emily Crose" userId="5a1598ef78992c55" providerId="LiveId" clId="{72E9F80F-D3EF-4146-921D-FD6AC1D96E54}" dt="2023-04-12T13:56:30.255" v="345"/>
          <ac:spMkLst>
            <pc:docMk/>
            <pc:sldMk cId="1200522443" sldId="279"/>
            <ac:spMk id="2" creationId="{13BDB9A3-078A-CA71-4986-A5B00E3EF22A}"/>
          </ac:spMkLst>
        </pc:spChg>
        <pc:spChg chg="mod">
          <ac:chgData name="Emily Crose" userId="5a1598ef78992c55" providerId="LiveId" clId="{72E9F80F-D3EF-4146-921D-FD6AC1D96E54}" dt="2023-04-12T13:56:30.255" v="345"/>
          <ac:spMkLst>
            <pc:docMk/>
            <pc:sldMk cId="1200522443" sldId="279"/>
            <ac:spMk id="3" creationId="{65ECBF3B-CD52-CAB3-BD18-A1EA929EC91E}"/>
          </ac:spMkLst>
        </pc:spChg>
      </pc:sldChg>
      <pc:sldChg chg="modSp add mod ord">
        <pc:chgData name="Emily Crose" userId="5a1598ef78992c55" providerId="LiveId" clId="{72E9F80F-D3EF-4146-921D-FD6AC1D96E54}" dt="2023-04-12T17:10:49.839" v="1402" actId="20577"/>
        <pc:sldMkLst>
          <pc:docMk/>
          <pc:sldMk cId="2037270368" sldId="280"/>
        </pc:sldMkLst>
        <pc:spChg chg="mod">
          <ac:chgData name="Emily Crose" userId="5a1598ef78992c55" providerId="LiveId" clId="{72E9F80F-D3EF-4146-921D-FD6AC1D96E54}" dt="2023-04-12T17:10:49.839" v="1402" actId="20577"/>
          <ac:spMkLst>
            <pc:docMk/>
            <pc:sldMk cId="2037270368" sldId="280"/>
            <ac:spMk id="3" creationId="{950CC701-8043-8543-E1EE-FA4124321963}"/>
          </ac:spMkLst>
        </pc:spChg>
      </pc:sldChg>
      <pc:sldChg chg="modSp new del mod">
        <pc:chgData name="Emily Crose" userId="5a1598ef78992c55" providerId="LiveId" clId="{72E9F80F-D3EF-4146-921D-FD6AC1D96E54}" dt="2023-04-12T15:43:51.782" v="405" actId="2696"/>
        <pc:sldMkLst>
          <pc:docMk/>
          <pc:sldMk cId="4105792156" sldId="280"/>
        </pc:sldMkLst>
        <pc:spChg chg="mod">
          <ac:chgData name="Emily Crose" userId="5a1598ef78992c55" providerId="LiveId" clId="{72E9F80F-D3EF-4146-921D-FD6AC1D96E54}" dt="2023-04-12T13:56:30.255" v="345"/>
          <ac:spMkLst>
            <pc:docMk/>
            <pc:sldMk cId="4105792156" sldId="280"/>
            <ac:spMk id="2" creationId="{3098703F-A636-F379-84FE-D8BCAC9717B4}"/>
          </ac:spMkLst>
        </pc:spChg>
        <pc:spChg chg="mod">
          <ac:chgData name="Emily Crose" userId="5a1598ef78992c55" providerId="LiveId" clId="{72E9F80F-D3EF-4146-921D-FD6AC1D96E54}" dt="2023-04-12T13:56:30.255" v="345"/>
          <ac:spMkLst>
            <pc:docMk/>
            <pc:sldMk cId="4105792156" sldId="280"/>
            <ac:spMk id="3" creationId="{950CC701-8043-8543-E1EE-FA4124321963}"/>
          </ac:spMkLst>
        </pc:spChg>
      </pc:sldChg>
      <pc:sldChg chg="addSp delSp modSp new mod setBg modClrScheme delDesignElem chgLayout">
        <pc:chgData name="Emily Crose" userId="5a1598ef78992c55" providerId="LiveId" clId="{72E9F80F-D3EF-4146-921D-FD6AC1D96E54}" dt="2023-04-12T13:58:18.193" v="370" actId="1076"/>
        <pc:sldMkLst>
          <pc:docMk/>
          <pc:sldMk cId="1522934318" sldId="281"/>
        </pc:sldMkLst>
        <pc:spChg chg="mod ord">
          <ac:chgData name="Emily Crose" userId="5a1598ef78992c55" providerId="LiveId" clId="{72E9F80F-D3EF-4146-921D-FD6AC1D96E54}" dt="2023-04-12T13:58:08.051" v="368" actId="700"/>
          <ac:spMkLst>
            <pc:docMk/>
            <pc:sldMk cId="1522934318" sldId="281"/>
            <ac:spMk id="2" creationId="{C3D151A3-6188-BDAA-201B-179EF9999A52}"/>
          </ac:spMkLst>
        </pc:spChg>
        <pc:spChg chg="del mod">
          <ac:chgData name="Emily Crose" userId="5a1598ef78992c55" providerId="LiveId" clId="{72E9F80F-D3EF-4146-921D-FD6AC1D96E54}" dt="2023-04-12T13:58:08.051" v="368" actId="700"/>
          <ac:spMkLst>
            <pc:docMk/>
            <pc:sldMk cId="1522934318" sldId="281"/>
            <ac:spMk id="3" creationId="{7127B44A-7889-F9BD-ACD0-01D3190920D5}"/>
          </ac:spMkLst>
        </pc:spChg>
        <pc:grpChg chg="add del">
          <ac:chgData name="Emily Crose" userId="5a1598ef78992c55" providerId="LiveId" clId="{72E9F80F-D3EF-4146-921D-FD6AC1D96E54}" dt="2023-04-12T13:56:30.255" v="345"/>
          <ac:grpSpMkLst>
            <pc:docMk/>
            <pc:sldMk cId="1522934318" sldId="281"/>
            <ac:grpSpMk id="10" creationId="{B4DE830A-B531-4A3B-96F6-0ECE88B08555}"/>
          </ac:grpSpMkLst>
        </pc:grpChg>
        <pc:picChg chg="add mod">
          <ac:chgData name="Emily Crose" userId="5a1598ef78992c55" providerId="LiveId" clId="{72E9F80F-D3EF-4146-921D-FD6AC1D96E54}" dt="2023-04-12T13:58:18.193" v="370" actId="1076"/>
          <ac:picMkLst>
            <pc:docMk/>
            <pc:sldMk cId="1522934318" sldId="281"/>
            <ac:picMk id="7" creationId="{A282A2FE-CBCB-4692-665A-1B8B1025ACF0}"/>
          </ac:picMkLst>
        </pc:picChg>
      </pc:sldChg>
      <pc:sldChg chg="addSp delSp modSp new mod ord setBg setClrOvrMap delDesignElem chgLayout">
        <pc:chgData name="Emily Crose" userId="5a1598ef78992c55" providerId="LiveId" clId="{72E9F80F-D3EF-4146-921D-FD6AC1D96E54}" dt="2023-04-12T18:58:33.732" v="2790"/>
        <pc:sldMkLst>
          <pc:docMk/>
          <pc:sldMk cId="171753628" sldId="282"/>
        </pc:sldMkLst>
        <pc:spChg chg="mod ord">
          <ac:chgData name="Emily Crose" userId="5a1598ef78992c55" providerId="LiveId" clId="{72E9F80F-D3EF-4146-921D-FD6AC1D96E54}" dt="2023-04-12T13:57:39.679" v="363" actId="26606"/>
          <ac:spMkLst>
            <pc:docMk/>
            <pc:sldMk cId="171753628" sldId="282"/>
            <ac:spMk id="2" creationId="{1AC29303-F989-9FC4-10E8-F01BBF24ABF5}"/>
          </ac:spMkLst>
        </pc:spChg>
        <pc:spChg chg="del mod">
          <ac:chgData name="Emily Crose" userId="5a1598ef78992c55" providerId="LiveId" clId="{72E9F80F-D3EF-4146-921D-FD6AC1D96E54}" dt="2023-04-12T13:57:29.059" v="361" actId="700"/>
          <ac:spMkLst>
            <pc:docMk/>
            <pc:sldMk cId="171753628" sldId="282"/>
            <ac:spMk id="3" creationId="{1A38B49C-9621-D308-EDD0-AB850B793AEB}"/>
          </ac:spMkLst>
        </pc:spChg>
        <pc:spChg chg="add del">
          <ac:chgData name="Emily Crose" userId="5a1598ef78992c55" providerId="LiveId" clId="{72E9F80F-D3EF-4146-921D-FD6AC1D96E54}" dt="2023-04-12T13:57:29.059" v="361" actId="700"/>
          <ac:spMkLst>
            <pc:docMk/>
            <pc:sldMk cId="171753628" sldId="282"/>
            <ac:spMk id="11" creationId="{4AC0CD9D-7610-4620-93B4-798CCD9AB581}"/>
          </ac:spMkLst>
        </pc:spChg>
        <pc:spChg chg="add del">
          <ac:chgData name="Emily Crose" userId="5a1598ef78992c55" providerId="LiveId" clId="{72E9F80F-D3EF-4146-921D-FD6AC1D96E54}" dt="2023-04-12T13:57:29.059" v="361" actId="700"/>
          <ac:spMkLst>
            <pc:docMk/>
            <pc:sldMk cId="171753628" sldId="282"/>
            <ac:spMk id="22" creationId="{DE4D62F9-188E-4530-84C2-24BDEE4BEB82}"/>
          </ac:spMkLst>
        </pc:spChg>
        <pc:spChg chg="add del">
          <ac:chgData name="Emily Crose" userId="5a1598ef78992c55" providerId="LiveId" clId="{72E9F80F-D3EF-4146-921D-FD6AC1D96E54}" dt="2023-04-12T13:57:29.059" v="361" actId="700"/>
          <ac:spMkLst>
            <pc:docMk/>
            <pc:sldMk cId="171753628" sldId="282"/>
            <ac:spMk id="24" creationId="{C6A81905-F480-46A4-BC10-215D24EA1AE6}"/>
          </ac:spMkLst>
        </pc:spChg>
        <pc:spChg chg="add del">
          <ac:chgData name="Emily Crose" userId="5a1598ef78992c55" providerId="LiveId" clId="{72E9F80F-D3EF-4146-921D-FD6AC1D96E54}" dt="2023-04-12T13:57:29.059" v="361" actId="700"/>
          <ac:spMkLst>
            <pc:docMk/>
            <pc:sldMk cId="171753628" sldId="282"/>
            <ac:spMk id="26" creationId="{36FD4D9D-3784-41E8-8405-A42B72F51331}"/>
          </ac:spMkLst>
        </pc:spChg>
        <pc:spChg chg="add del">
          <ac:chgData name="Emily Crose" userId="5a1598ef78992c55" providerId="LiveId" clId="{72E9F80F-D3EF-4146-921D-FD6AC1D96E54}" dt="2023-04-12T13:57:29.059" v="361" actId="700"/>
          <ac:spMkLst>
            <pc:docMk/>
            <pc:sldMk cId="171753628" sldId="282"/>
            <ac:spMk id="28" creationId="{09811DF6-66E4-43D5-B564-3151796531ED}"/>
          </ac:spMkLst>
        </pc:spChg>
        <pc:spChg chg="add">
          <ac:chgData name="Emily Crose" userId="5a1598ef78992c55" providerId="LiveId" clId="{72E9F80F-D3EF-4146-921D-FD6AC1D96E54}" dt="2023-04-12T13:57:39.679" v="363" actId="26606"/>
          <ac:spMkLst>
            <pc:docMk/>
            <pc:sldMk cId="171753628" sldId="282"/>
            <ac:spMk id="29" creationId="{4AC0CD9D-7610-4620-93B4-798CCD9AB581}"/>
          </ac:spMkLst>
        </pc:spChg>
        <pc:spChg chg="add del">
          <ac:chgData name="Emily Crose" userId="5a1598ef78992c55" providerId="LiveId" clId="{72E9F80F-D3EF-4146-921D-FD6AC1D96E54}" dt="2023-04-12T13:57:29.059" v="361" actId="700"/>
          <ac:spMkLst>
            <pc:docMk/>
            <pc:sldMk cId="171753628" sldId="282"/>
            <ac:spMk id="30" creationId="{60817A52-B891-4228-A61E-0C0A57632DDA}"/>
          </ac:spMkLst>
        </pc:spChg>
        <pc:spChg chg="add">
          <ac:chgData name="Emily Crose" userId="5a1598ef78992c55" providerId="LiveId" clId="{72E9F80F-D3EF-4146-921D-FD6AC1D96E54}" dt="2023-04-12T13:57:39.679" v="363" actId="26606"/>
          <ac:spMkLst>
            <pc:docMk/>
            <pc:sldMk cId="171753628" sldId="282"/>
            <ac:spMk id="33" creationId="{DE4D62F9-188E-4530-84C2-24BDEE4BEB82}"/>
          </ac:spMkLst>
        </pc:spChg>
        <pc:spChg chg="add">
          <ac:chgData name="Emily Crose" userId="5a1598ef78992c55" providerId="LiveId" clId="{72E9F80F-D3EF-4146-921D-FD6AC1D96E54}" dt="2023-04-12T13:57:39.679" v="363" actId="26606"/>
          <ac:spMkLst>
            <pc:docMk/>
            <pc:sldMk cId="171753628" sldId="282"/>
            <ac:spMk id="34" creationId="{C6A81905-F480-46A4-BC10-215D24EA1AE6}"/>
          </ac:spMkLst>
        </pc:spChg>
        <pc:spChg chg="add">
          <ac:chgData name="Emily Crose" userId="5a1598ef78992c55" providerId="LiveId" clId="{72E9F80F-D3EF-4146-921D-FD6AC1D96E54}" dt="2023-04-12T13:57:39.679" v="363" actId="26606"/>
          <ac:spMkLst>
            <pc:docMk/>
            <pc:sldMk cId="171753628" sldId="282"/>
            <ac:spMk id="35" creationId="{36FD4D9D-3784-41E8-8405-A42B72F51331}"/>
          </ac:spMkLst>
        </pc:spChg>
        <pc:spChg chg="add">
          <ac:chgData name="Emily Crose" userId="5a1598ef78992c55" providerId="LiveId" clId="{72E9F80F-D3EF-4146-921D-FD6AC1D96E54}" dt="2023-04-12T13:57:39.679" v="363" actId="26606"/>
          <ac:spMkLst>
            <pc:docMk/>
            <pc:sldMk cId="171753628" sldId="282"/>
            <ac:spMk id="36" creationId="{09811DF6-66E4-43D5-B564-3151796531ED}"/>
          </ac:spMkLst>
        </pc:spChg>
        <pc:spChg chg="add">
          <ac:chgData name="Emily Crose" userId="5a1598ef78992c55" providerId="LiveId" clId="{72E9F80F-D3EF-4146-921D-FD6AC1D96E54}" dt="2023-04-12T13:57:39.679" v="363" actId="26606"/>
          <ac:spMkLst>
            <pc:docMk/>
            <pc:sldMk cId="171753628" sldId="282"/>
            <ac:spMk id="37" creationId="{60817A52-B891-4228-A61E-0C0A57632DDA}"/>
          </ac:spMkLst>
        </pc:spChg>
        <pc:grpChg chg="add del">
          <ac:chgData name="Emily Crose" userId="5a1598ef78992c55" providerId="LiveId" clId="{72E9F80F-D3EF-4146-921D-FD6AC1D96E54}" dt="2023-04-12T13:56:30.255" v="345"/>
          <ac:grpSpMkLst>
            <pc:docMk/>
            <pc:sldMk cId="171753628" sldId="282"/>
            <ac:grpSpMk id="10" creationId="{B4DE830A-B531-4A3B-96F6-0ECE88B08555}"/>
          </ac:grpSpMkLst>
        </pc:grpChg>
        <pc:picChg chg="add mod">
          <ac:chgData name="Emily Crose" userId="5a1598ef78992c55" providerId="LiveId" clId="{72E9F80F-D3EF-4146-921D-FD6AC1D96E54}" dt="2023-04-12T13:57:19.122" v="360" actId="26606"/>
          <ac:picMkLst>
            <pc:docMk/>
            <pc:sldMk cId="171753628" sldId="282"/>
            <ac:picMk id="7" creationId="{F650252B-F2EF-D13A-91B8-C05D382E2391}"/>
          </ac:picMkLst>
        </pc:picChg>
        <pc:picChg chg="add del">
          <ac:chgData name="Emily Crose" userId="5a1598ef78992c55" providerId="LiveId" clId="{72E9F80F-D3EF-4146-921D-FD6AC1D96E54}" dt="2023-04-12T13:57:29.059" v="361" actId="700"/>
          <ac:picMkLst>
            <pc:docMk/>
            <pc:sldMk cId="171753628" sldId="282"/>
            <ac:picMk id="9" creationId="{7C268552-D473-46ED-B1B8-422042C4DEF1}"/>
          </ac:picMkLst>
        </pc:picChg>
        <pc:picChg chg="add del">
          <ac:chgData name="Emily Crose" userId="5a1598ef78992c55" providerId="LiveId" clId="{72E9F80F-D3EF-4146-921D-FD6AC1D96E54}" dt="2023-04-12T13:57:29.059" v="361" actId="700"/>
          <ac:picMkLst>
            <pc:docMk/>
            <pc:sldMk cId="171753628" sldId="282"/>
            <ac:picMk id="12" creationId="{41B68C77-138E-4BF7-A276-BD0C78A4219F}"/>
          </ac:picMkLst>
        </pc:picChg>
        <pc:picChg chg="add del">
          <ac:chgData name="Emily Crose" userId="5a1598ef78992c55" providerId="LiveId" clId="{72E9F80F-D3EF-4146-921D-FD6AC1D96E54}" dt="2023-04-12T13:57:29.059" v="361" actId="700"/>
          <ac:picMkLst>
            <pc:docMk/>
            <pc:sldMk cId="171753628" sldId="282"/>
            <ac:picMk id="21" creationId="{B9238B3E-24AA-439A-B527-6C5DF6D72145}"/>
          </ac:picMkLst>
        </pc:picChg>
        <pc:picChg chg="add del">
          <ac:chgData name="Emily Crose" userId="5a1598ef78992c55" providerId="LiveId" clId="{72E9F80F-D3EF-4146-921D-FD6AC1D96E54}" dt="2023-04-12T13:57:29.059" v="361" actId="700"/>
          <ac:picMkLst>
            <pc:docMk/>
            <pc:sldMk cId="171753628" sldId="282"/>
            <ac:picMk id="23" creationId="{69F01145-BEA3-4CBF-AA21-10077B948CA8}"/>
          </ac:picMkLst>
        </pc:picChg>
        <pc:picChg chg="add">
          <ac:chgData name="Emily Crose" userId="5a1598ef78992c55" providerId="LiveId" clId="{72E9F80F-D3EF-4146-921D-FD6AC1D96E54}" dt="2023-04-12T13:57:39.679" v="363" actId="26606"/>
          <ac:picMkLst>
            <pc:docMk/>
            <pc:sldMk cId="171753628" sldId="282"/>
            <ac:picMk id="25" creationId="{41B68C77-138E-4BF7-A276-BD0C78A4219F}"/>
          </ac:picMkLst>
        </pc:picChg>
        <pc:picChg chg="add">
          <ac:chgData name="Emily Crose" userId="5a1598ef78992c55" providerId="LiveId" clId="{72E9F80F-D3EF-4146-921D-FD6AC1D96E54}" dt="2023-04-12T13:57:39.679" v="363" actId="26606"/>
          <ac:picMkLst>
            <pc:docMk/>
            <pc:sldMk cId="171753628" sldId="282"/>
            <ac:picMk id="27" creationId="{7C268552-D473-46ED-B1B8-422042C4DEF1}"/>
          </ac:picMkLst>
        </pc:picChg>
        <pc:picChg chg="add">
          <ac:chgData name="Emily Crose" userId="5a1598ef78992c55" providerId="LiveId" clId="{72E9F80F-D3EF-4146-921D-FD6AC1D96E54}" dt="2023-04-12T13:57:39.679" v="363" actId="26606"/>
          <ac:picMkLst>
            <pc:docMk/>
            <pc:sldMk cId="171753628" sldId="282"/>
            <ac:picMk id="31" creationId="{B9238B3E-24AA-439A-B527-6C5DF6D72145}"/>
          </ac:picMkLst>
        </pc:picChg>
        <pc:picChg chg="add">
          <ac:chgData name="Emily Crose" userId="5a1598ef78992c55" providerId="LiveId" clId="{72E9F80F-D3EF-4146-921D-FD6AC1D96E54}" dt="2023-04-12T13:57:39.679" v="363" actId="26606"/>
          <ac:picMkLst>
            <pc:docMk/>
            <pc:sldMk cId="171753628" sldId="282"/>
            <ac:picMk id="32" creationId="{69F01145-BEA3-4CBF-AA21-10077B948CA8}"/>
          </ac:picMkLst>
        </pc:picChg>
      </pc:sldChg>
      <pc:sldChg chg="addSp delSp modSp new del mod ord setBg modClrScheme chgLayout">
        <pc:chgData name="Emily Crose" userId="5a1598ef78992c55" providerId="LiveId" clId="{72E9F80F-D3EF-4146-921D-FD6AC1D96E54}" dt="2023-04-12T18:58:15.188" v="2788" actId="2696"/>
        <pc:sldMkLst>
          <pc:docMk/>
          <pc:sldMk cId="616023514" sldId="283"/>
        </pc:sldMkLst>
        <pc:spChg chg="mod ord">
          <ac:chgData name="Emily Crose" userId="5a1598ef78992c55" providerId="LiveId" clId="{72E9F80F-D3EF-4146-921D-FD6AC1D96E54}" dt="2023-04-12T13:57:46.087" v="364" actId="26606"/>
          <ac:spMkLst>
            <pc:docMk/>
            <pc:sldMk cId="616023514" sldId="283"/>
            <ac:spMk id="2" creationId="{37012CB1-7C46-5627-40EC-FD5740AE12B9}"/>
          </ac:spMkLst>
        </pc:spChg>
        <pc:spChg chg="del mod ord">
          <ac:chgData name="Emily Crose" userId="5a1598ef78992c55" providerId="LiveId" clId="{72E9F80F-D3EF-4146-921D-FD6AC1D96E54}" dt="2023-04-12T13:53:48.780" v="319" actId="700"/>
          <ac:spMkLst>
            <pc:docMk/>
            <pc:sldMk cId="616023514" sldId="283"/>
            <ac:spMk id="3" creationId="{7B738D53-DEAE-209E-3DF4-859324EB0C3C}"/>
          </ac:spMkLst>
        </pc:spChg>
        <pc:spChg chg="add del mod ord">
          <ac:chgData name="Emily Crose" userId="5a1598ef78992c55" providerId="LiveId" clId="{72E9F80F-D3EF-4146-921D-FD6AC1D96E54}" dt="2023-04-12T13:53:56.798" v="320"/>
          <ac:spMkLst>
            <pc:docMk/>
            <pc:sldMk cId="616023514" sldId="283"/>
            <ac:spMk id="4" creationId="{5632229B-472C-39AA-BF28-7B5079D2E0B2}"/>
          </ac:spMkLst>
        </pc:spChg>
        <pc:spChg chg="add">
          <ac:chgData name="Emily Crose" userId="5a1598ef78992c55" providerId="LiveId" clId="{72E9F80F-D3EF-4146-921D-FD6AC1D96E54}" dt="2023-04-12T13:57:46.087" v="364" actId="26606"/>
          <ac:spMkLst>
            <pc:docMk/>
            <pc:sldMk cId="616023514" sldId="283"/>
            <ac:spMk id="15" creationId="{989BE678-777B-482A-A616-FEDC47B162E5}"/>
          </ac:spMkLst>
        </pc:spChg>
        <pc:spChg chg="add">
          <ac:chgData name="Emily Crose" userId="5a1598ef78992c55" providerId="LiveId" clId="{72E9F80F-D3EF-4146-921D-FD6AC1D96E54}" dt="2023-04-12T13:57:46.087" v="364" actId="26606"/>
          <ac:spMkLst>
            <pc:docMk/>
            <pc:sldMk cId="616023514" sldId="283"/>
            <ac:spMk id="21" creationId="{D28BE0C3-2102-4820-B88B-A448B1840D14}"/>
          </ac:spMkLst>
        </pc:spChg>
        <pc:picChg chg="add mod">
          <ac:chgData name="Emily Crose" userId="5a1598ef78992c55" providerId="LiveId" clId="{72E9F80F-D3EF-4146-921D-FD6AC1D96E54}" dt="2023-04-12T13:57:46.087" v="364" actId="26606"/>
          <ac:picMkLst>
            <pc:docMk/>
            <pc:sldMk cId="616023514" sldId="283"/>
            <ac:picMk id="6" creationId="{DBCF6B80-ABE9-D959-CACE-85B2C804FFF7}"/>
          </ac:picMkLst>
        </pc:picChg>
        <pc:picChg chg="add">
          <ac:chgData name="Emily Crose" userId="5a1598ef78992c55" providerId="LiveId" clId="{72E9F80F-D3EF-4146-921D-FD6AC1D96E54}" dt="2023-04-12T13:57:46.087" v="364" actId="26606"/>
          <ac:picMkLst>
            <pc:docMk/>
            <pc:sldMk cId="616023514" sldId="283"/>
            <ac:picMk id="11" creationId="{DF19BAF3-7E20-4B9D-B544-BABAEEA1FA75}"/>
          </ac:picMkLst>
        </pc:picChg>
        <pc:picChg chg="add">
          <ac:chgData name="Emily Crose" userId="5a1598ef78992c55" providerId="LiveId" clId="{72E9F80F-D3EF-4146-921D-FD6AC1D96E54}" dt="2023-04-12T13:57:46.087" v="364" actId="26606"/>
          <ac:picMkLst>
            <pc:docMk/>
            <pc:sldMk cId="616023514" sldId="283"/>
            <ac:picMk id="13" creationId="{950648F4-ABCD-4DF0-8641-76CFB2354721}"/>
          </ac:picMkLst>
        </pc:picChg>
        <pc:picChg chg="add">
          <ac:chgData name="Emily Crose" userId="5a1598ef78992c55" providerId="LiveId" clId="{72E9F80F-D3EF-4146-921D-FD6AC1D96E54}" dt="2023-04-12T13:57:46.087" v="364" actId="26606"/>
          <ac:picMkLst>
            <pc:docMk/>
            <pc:sldMk cId="616023514" sldId="283"/>
            <ac:picMk id="17" creationId="{CF1EB4BD-9C7E-4AA3-9681-C7EB0DA6250B}"/>
          </ac:picMkLst>
        </pc:picChg>
        <pc:picChg chg="add">
          <ac:chgData name="Emily Crose" userId="5a1598ef78992c55" providerId="LiveId" clId="{72E9F80F-D3EF-4146-921D-FD6AC1D96E54}" dt="2023-04-12T13:57:46.087" v="364" actId="26606"/>
          <ac:picMkLst>
            <pc:docMk/>
            <pc:sldMk cId="616023514" sldId="283"/>
            <ac:picMk id="19" creationId="{94AAE3AA-3759-4D28-B0EF-575F25A5146C}"/>
          </ac:picMkLst>
        </pc:picChg>
      </pc:sldChg>
      <pc:sldChg chg="addSp delSp modSp new mod modClrScheme chgLayout">
        <pc:chgData name="Emily Crose" userId="5a1598ef78992c55" providerId="LiveId" clId="{72E9F80F-D3EF-4146-921D-FD6AC1D96E54}" dt="2023-04-12T13:40:56.844" v="288" actId="14100"/>
        <pc:sldMkLst>
          <pc:docMk/>
          <pc:sldMk cId="3774444357" sldId="284"/>
        </pc:sldMkLst>
        <pc:spChg chg="del mod ord">
          <ac:chgData name="Emily Crose" userId="5a1598ef78992c55" providerId="LiveId" clId="{72E9F80F-D3EF-4146-921D-FD6AC1D96E54}" dt="2023-04-12T13:40:27.658" v="281" actId="478"/>
          <ac:spMkLst>
            <pc:docMk/>
            <pc:sldMk cId="3774444357" sldId="284"/>
            <ac:spMk id="2" creationId="{F57D496D-020D-206B-5073-74381D87C1DA}"/>
          </ac:spMkLst>
        </pc:spChg>
        <pc:spChg chg="del mod ord">
          <ac:chgData name="Emily Crose" userId="5a1598ef78992c55" providerId="LiveId" clId="{72E9F80F-D3EF-4146-921D-FD6AC1D96E54}" dt="2023-04-12T13:39:11.876" v="279" actId="700"/>
          <ac:spMkLst>
            <pc:docMk/>
            <pc:sldMk cId="3774444357" sldId="284"/>
            <ac:spMk id="3" creationId="{A48DC422-BDFC-F65D-BA20-6555A592CAD3}"/>
          </ac:spMkLst>
        </pc:spChg>
        <pc:spChg chg="add del mod ord">
          <ac:chgData name="Emily Crose" userId="5a1598ef78992c55" providerId="LiveId" clId="{72E9F80F-D3EF-4146-921D-FD6AC1D96E54}" dt="2023-04-12T13:40:24.094" v="280" actId="700"/>
          <ac:spMkLst>
            <pc:docMk/>
            <pc:sldMk cId="3774444357" sldId="284"/>
            <ac:spMk id="4" creationId="{CDEAAEB0-4BB4-F4F1-DF19-EB11D8B85453}"/>
          </ac:spMkLst>
        </pc:spChg>
        <pc:picChg chg="add mod">
          <ac:chgData name="Emily Crose" userId="5a1598ef78992c55" providerId="LiveId" clId="{72E9F80F-D3EF-4146-921D-FD6AC1D96E54}" dt="2023-04-12T13:40:56.844" v="288" actId="14100"/>
          <ac:picMkLst>
            <pc:docMk/>
            <pc:sldMk cId="3774444357" sldId="284"/>
            <ac:picMk id="6" creationId="{EF989088-BA30-3B3B-A784-C191EAA3639D}"/>
          </ac:picMkLst>
        </pc:picChg>
      </pc:sldChg>
      <pc:sldChg chg="addSp delSp modSp new del mod ord setBg setClrOvrMap">
        <pc:chgData name="Emily Crose" userId="5a1598ef78992c55" providerId="LiveId" clId="{72E9F80F-D3EF-4146-921D-FD6AC1D96E54}" dt="2023-04-12T18:57:54.792" v="2787" actId="47"/>
        <pc:sldMkLst>
          <pc:docMk/>
          <pc:sldMk cId="214520704" sldId="285"/>
        </pc:sldMkLst>
        <pc:spChg chg="mod">
          <ac:chgData name="Emily Crose" userId="5a1598ef78992c55" providerId="LiveId" clId="{72E9F80F-D3EF-4146-921D-FD6AC1D96E54}" dt="2023-04-12T13:57:54.800" v="367" actId="26606"/>
          <ac:spMkLst>
            <pc:docMk/>
            <pc:sldMk cId="214520704" sldId="285"/>
            <ac:spMk id="2" creationId="{E37DE77A-CC6A-D102-5AAD-75AE92320CF3}"/>
          </ac:spMkLst>
        </pc:spChg>
        <pc:spChg chg="del">
          <ac:chgData name="Emily Crose" userId="5a1598ef78992c55" providerId="LiveId" clId="{72E9F80F-D3EF-4146-921D-FD6AC1D96E54}" dt="2023-04-12T13:55:31.293" v="324"/>
          <ac:spMkLst>
            <pc:docMk/>
            <pc:sldMk cId="214520704" sldId="285"/>
            <ac:spMk id="3" creationId="{A21921C7-6567-F62B-A46E-104DCA464901}"/>
          </ac:spMkLst>
        </pc:spChg>
        <pc:spChg chg="add del">
          <ac:chgData name="Emily Crose" userId="5a1598ef78992c55" providerId="LiveId" clId="{72E9F80F-D3EF-4146-921D-FD6AC1D96E54}" dt="2023-04-12T13:57:54.782" v="366" actId="26606"/>
          <ac:spMkLst>
            <pc:docMk/>
            <pc:sldMk cId="214520704" sldId="285"/>
            <ac:spMk id="14" creationId="{989BE678-777B-482A-A616-FEDC47B162E5}"/>
          </ac:spMkLst>
        </pc:spChg>
        <pc:spChg chg="add del">
          <ac:chgData name="Emily Crose" userId="5a1598ef78992c55" providerId="LiveId" clId="{72E9F80F-D3EF-4146-921D-FD6AC1D96E54}" dt="2023-04-12T13:57:54.782" v="366" actId="26606"/>
          <ac:spMkLst>
            <pc:docMk/>
            <pc:sldMk cId="214520704" sldId="285"/>
            <ac:spMk id="20" creationId="{D28BE0C3-2102-4820-B88B-A448B1840D14}"/>
          </ac:spMkLst>
        </pc:spChg>
        <pc:spChg chg="add">
          <ac:chgData name="Emily Crose" userId="5a1598ef78992c55" providerId="LiveId" clId="{72E9F80F-D3EF-4146-921D-FD6AC1D96E54}" dt="2023-04-12T13:57:54.800" v="367" actId="26606"/>
          <ac:spMkLst>
            <pc:docMk/>
            <pc:sldMk cId="214520704" sldId="285"/>
            <ac:spMk id="22" creationId="{D67CA421-FA2B-47ED-A101-F8BBEBB2976B}"/>
          </ac:spMkLst>
        </pc:spChg>
        <pc:spChg chg="add">
          <ac:chgData name="Emily Crose" userId="5a1598ef78992c55" providerId="LiveId" clId="{72E9F80F-D3EF-4146-921D-FD6AC1D96E54}" dt="2023-04-12T13:57:54.800" v="367" actId="26606"/>
          <ac:spMkLst>
            <pc:docMk/>
            <pc:sldMk cId="214520704" sldId="285"/>
            <ac:spMk id="24" creationId="{12425D82-CD5E-45A4-9542-70951E59F2D1}"/>
          </ac:spMkLst>
        </pc:spChg>
        <pc:spChg chg="add">
          <ac:chgData name="Emily Crose" userId="5a1598ef78992c55" providerId="LiveId" clId="{72E9F80F-D3EF-4146-921D-FD6AC1D96E54}" dt="2023-04-12T13:57:54.800" v="367" actId="26606"/>
          <ac:spMkLst>
            <pc:docMk/>
            <pc:sldMk cId="214520704" sldId="285"/>
            <ac:spMk id="26" creationId="{221DB897-A621-4D5F-AC81-91199AC4370E}"/>
          </ac:spMkLst>
        </pc:spChg>
        <pc:spChg chg="add">
          <ac:chgData name="Emily Crose" userId="5a1598ef78992c55" providerId="LiveId" clId="{72E9F80F-D3EF-4146-921D-FD6AC1D96E54}" dt="2023-04-12T13:57:54.800" v="367" actId="26606"/>
          <ac:spMkLst>
            <pc:docMk/>
            <pc:sldMk cId="214520704" sldId="285"/>
            <ac:spMk id="27" creationId="{4AC0CD9D-7610-4620-93B4-798CCD9AB581}"/>
          </ac:spMkLst>
        </pc:spChg>
        <pc:spChg chg="add">
          <ac:chgData name="Emily Crose" userId="5a1598ef78992c55" providerId="LiveId" clId="{72E9F80F-D3EF-4146-921D-FD6AC1D96E54}" dt="2023-04-12T13:57:54.800" v="367" actId="26606"/>
          <ac:spMkLst>
            <pc:docMk/>
            <pc:sldMk cId="214520704" sldId="285"/>
            <ac:spMk id="30" creationId="{DE4D62F9-188E-4530-84C2-24BDEE4BEB82}"/>
          </ac:spMkLst>
        </pc:spChg>
        <pc:picChg chg="add mod">
          <ac:chgData name="Emily Crose" userId="5a1598ef78992c55" providerId="LiveId" clId="{72E9F80F-D3EF-4146-921D-FD6AC1D96E54}" dt="2023-04-12T13:57:54.800" v="367" actId="26606"/>
          <ac:picMkLst>
            <pc:docMk/>
            <pc:sldMk cId="214520704" sldId="285"/>
            <ac:picMk id="5" creationId="{AB7775FF-A31B-608C-1143-9E18ABCA2F15}"/>
          </ac:picMkLst>
        </pc:picChg>
        <pc:picChg chg="add del">
          <ac:chgData name="Emily Crose" userId="5a1598ef78992c55" providerId="LiveId" clId="{72E9F80F-D3EF-4146-921D-FD6AC1D96E54}" dt="2023-04-12T13:57:54.782" v="366" actId="26606"/>
          <ac:picMkLst>
            <pc:docMk/>
            <pc:sldMk cId="214520704" sldId="285"/>
            <ac:picMk id="10" creationId="{DF19BAF3-7E20-4B9D-B544-BABAEEA1FA75}"/>
          </ac:picMkLst>
        </pc:picChg>
        <pc:picChg chg="add del">
          <ac:chgData name="Emily Crose" userId="5a1598ef78992c55" providerId="LiveId" clId="{72E9F80F-D3EF-4146-921D-FD6AC1D96E54}" dt="2023-04-12T13:57:54.782" v="366" actId="26606"/>
          <ac:picMkLst>
            <pc:docMk/>
            <pc:sldMk cId="214520704" sldId="285"/>
            <ac:picMk id="12" creationId="{950648F4-ABCD-4DF0-8641-76CFB2354721}"/>
          </ac:picMkLst>
        </pc:picChg>
        <pc:picChg chg="add del">
          <ac:chgData name="Emily Crose" userId="5a1598ef78992c55" providerId="LiveId" clId="{72E9F80F-D3EF-4146-921D-FD6AC1D96E54}" dt="2023-04-12T13:57:54.782" v="366" actId="26606"/>
          <ac:picMkLst>
            <pc:docMk/>
            <pc:sldMk cId="214520704" sldId="285"/>
            <ac:picMk id="16" creationId="{CF1EB4BD-9C7E-4AA3-9681-C7EB0DA6250B}"/>
          </ac:picMkLst>
        </pc:picChg>
        <pc:picChg chg="add del">
          <ac:chgData name="Emily Crose" userId="5a1598ef78992c55" providerId="LiveId" clId="{72E9F80F-D3EF-4146-921D-FD6AC1D96E54}" dt="2023-04-12T13:57:54.782" v="366" actId="26606"/>
          <ac:picMkLst>
            <pc:docMk/>
            <pc:sldMk cId="214520704" sldId="285"/>
            <ac:picMk id="18" creationId="{94AAE3AA-3759-4D28-B0EF-575F25A5146C}"/>
          </ac:picMkLst>
        </pc:picChg>
        <pc:picChg chg="add">
          <ac:chgData name="Emily Crose" userId="5a1598ef78992c55" providerId="LiveId" clId="{72E9F80F-D3EF-4146-921D-FD6AC1D96E54}" dt="2023-04-12T13:57:54.800" v="367" actId="26606"/>
          <ac:picMkLst>
            <pc:docMk/>
            <pc:sldMk cId="214520704" sldId="285"/>
            <ac:picMk id="23" creationId="{41B68C77-138E-4BF7-A276-BD0C78A4219F}"/>
          </ac:picMkLst>
        </pc:picChg>
        <pc:picChg chg="add">
          <ac:chgData name="Emily Crose" userId="5a1598ef78992c55" providerId="LiveId" clId="{72E9F80F-D3EF-4146-921D-FD6AC1D96E54}" dt="2023-04-12T13:57:54.800" v="367" actId="26606"/>
          <ac:picMkLst>
            <pc:docMk/>
            <pc:sldMk cId="214520704" sldId="285"/>
            <ac:picMk id="25" creationId="{7C268552-D473-46ED-B1B8-422042C4DEF1}"/>
          </ac:picMkLst>
        </pc:picChg>
        <pc:picChg chg="add">
          <ac:chgData name="Emily Crose" userId="5a1598ef78992c55" providerId="LiveId" clId="{72E9F80F-D3EF-4146-921D-FD6AC1D96E54}" dt="2023-04-12T13:57:54.800" v="367" actId="26606"/>
          <ac:picMkLst>
            <pc:docMk/>
            <pc:sldMk cId="214520704" sldId="285"/>
            <ac:picMk id="28" creationId="{B9238B3E-24AA-439A-B527-6C5DF6D72145}"/>
          </ac:picMkLst>
        </pc:picChg>
        <pc:picChg chg="add">
          <ac:chgData name="Emily Crose" userId="5a1598ef78992c55" providerId="LiveId" clId="{72E9F80F-D3EF-4146-921D-FD6AC1D96E54}" dt="2023-04-12T13:57:54.800" v="367" actId="26606"/>
          <ac:picMkLst>
            <pc:docMk/>
            <pc:sldMk cId="214520704" sldId="285"/>
            <ac:picMk id="29" creationId="{69F01145-BEA3-4CBF-AA21-10077B948CA8}"/>
          </ac:picMkLst>
        </pc:picChg>
      </pc:sldChg>
      <pc:sldChg chg="addSp delSp modSp new mod ord modClrScheme chgLayout">
        <pc:chgData name="Emily Crose" userId="5a1598ef78992c55" providerId="LiveId" clId="{72E9F80F-D3EF-4146-921D-FD6AC1D96E54}" dt="2023-04-12T19:32:34.142" v="3168" actId="20577"/>
        <pc:sldMkLst>
          <pc:docMk/>
          <pc:sldMk cId="363123182" sldId="286"/>
        </pc:sldMkLst>
        <pc:spChg chg="mod ord">
          <ac:chgData name="Emily Crose" userId="5a1598ef78992c55" providerId="LiveId" clId="{72E9F80F-D3EF-4146-921D-FD6AC1D96E54}" dt="2023-04-12T19:32:34.142" v="3168" actId="20577"/>
          <ac:spMkLst>
            <pc:docMk/>
            <pc:sldMk cId="363123182" sldId="286"/>
            <ac:spMk id="2" creationId="{07414F8B-F19F-B5DA-676F-CF2A365239EF}"/>
          </ac:spMkLst>
        </pc:spChg>
        <pc:spChg chg="add del mod ord">
          <ac:chgData name="Emily Crose" userId="5a1598ef78992c55" providerId="LiveId" clId="{72E9F80F-D3EF-4146-921D-FD6AC1D96E54}" dt="2023-04-12T19:03:14.896" v="2895" actId="26606"/>
          <ac:spMkLst>
            <pc:docMk/>
            <pc:sldMk cId="363123182" sldId="286"/>
            <ac:spMk id="3" creationId="{EFD3D128-A8E1-188D-1548-14D769D9FDEC}"/>
          </ac:spMkLst>
        </pc:spChg>
        <pc:graphicFrameChg chg="add mod">
          <ac:chgData name="Emily Crose" userId="5a1598ef78992c55" providerId="LiveId" clId="{72E9F80F-D3EF-4146-921D-FD6AC1D96E54}" dt="2023-04-12T19:04:42.058" v="3052" actId="20577"/>
          <ac:graphicFrameMkLst>
            <pc:docMk/>
            <pc:sldMk cId="363123182" sldId="286"/>
            <ac:graphicFrameMk id="5" creationId="{7B6131A3-D68C-6097-A809-5EFBABBE6970}"/>
          </ac:graphicFrameMkLst>
        </pc:graphicFrameChg>
      </pc:sldChg>
      <pc:sldChg chg="addSp delSp modSp new del mod ord setBg">
        <pc:chgData name="Emily Crose" userId="5a1598ef78992c55" providerId="LiveId" clId="{72E9F80F-D3EF-4146-921D-FD6AC1D96E54}" dt="2023-04-12T19:32:10.849" v="3156" actId="2696"/>
        <pc:sldMkLst>
          <pc:docMk/>
          <pc:sldMk cId="2221949335" sldId="287"/>
        </pc:sldMkLst>
        <pc:spChg chg="add del">
          <ac:chgData name="Emily Crose" userId="5a1598ef78992c55" providerId="LiveId" clId="{72E9F80F-D3EF-4146-921D-FD6AC1D96E54}" dt="2023-04-12T16:01:42.502" v="461" actId="26606"/>
          <ac:spMkLst>
            <pc:docMk/>
            <pc:sldMk cId="2221949335" sldId="287"/>
            <ac:spMk id="14" creationId="{989BE678-777B-482A-A616-FEDC47B162E5}"/>
          </ac:spMkLst>
        </pc:spChg>
        <pc:spChg chg="add del">
          <ac:chgData name="Emily Crose" userId="5a1598ef78992c55" providerId="LiveId" clId="{72E9F80F-D3EF-4146-921D-FD6AC1D96E54}" dt="2023-04-12T16:01:42.502" v="461" actId="26606"/>
          <ac:spMkLst>
            <pc:docMk/>
            <pc:sldMk cId="2221949335" sldId="287"/>
            <ac:spMk id="20" creationId="{D28BE0C3-2102-4820-B88B-A448B1840D14}"/>
          </ac:spMkLst>
        </pc:spChg>
        <pc:spChg chg="add del">
          <ac:chgData name="Emily Crose" userId="5a1598ef78992c55" providerId="LiveId" clId="{72E9F80F-D3EF-4146-921D-FD6AC1D96E54}" dt="2023-04-12T16:01:42.502" v="461" actId="26606"/>
          <ac:spMkLst>
            <pc:docMk/>
            <pc:sldMk cId="2221949335" sldId="287"/>
            <ac:spMk id="22" creationId="{E4F17063-EDA4-417B-946F-BA357F3B390D}"/>
          </ac:spMkLst>
        </pc:spChg>
        <pc:spChg chg="add del">
          <ac:chgData name="Emily Crose" userId="5a1598ef78992c55" providerId="LiveId" clId="{72E9F80F-D3EF-4146-921D-FD6AC1D96E54}" dt="2023-04-12T16:01:42.502" v="461" actId="26606"/>
          <ac:spMkLst>
            <pc:docMk/>
            <pc:sldMk cId="2221949335" sldId="287"/>
            <ac:spMk id="24" creationId="{D36F3EEA-55D4-4677-80E7-92D00B8F343B}"/>
          </ac:spMkLst>
        </pc:spChg>
        <pc:picChg chg="add del mod">
          <ac:chgData name="Emily Crose" userId="5a1598ef78992c55" providerId="LiveId" clId="{72E9F80F-D3EF-4146-921D-FD6AC1D96E54}" dt="2023-04-12T15:59:29.860" v="452" actId="478"/>
          <ac:picMkLst>
            <pc:docMk/>
            <pc:sldMk cId="2221949335" sldId="287"/>
            <ac:picMk id="3" creationId="{9313D3B9-5720-57C0-B299-1EDA5626953C}"/>
          </ac:picMkLst>
        </pc:picChg>
        <pc:picChg chg="add mod">
          <ac:chgData name="Emily Crose" userId="5a1598ef78992c55" providerId="LiveId" clId="{72E9F80F-D3EF-4146-921D-FD6AC1D96E54}" dt="2023-04-12T16:01:59.587" v="465" actId="1076"/>
          <ac:picMkLst>
            <pc:docMk/>
            <pc:sldMk cId="2221949335" sldId="287"/>
            <ac:picMk id="5" creationId="{BA876669-4C9F-637A-0EC6-B9DB23896FB1}"/>
          </ac:picMkLst>
        </pc:picChg>
        <pc:picChg chg="add del">
          <ac:chgData name="Emily Crose" userId="5a1598ef78992c55" providerId="LiveId" clId="{72E9F80F-D3EF-4146-921D-FD6AC1D96E54}" dt="2023-04-12T16:01:42.502" v="461" actId="26606"/>
          <ac:picMkLst>
            <pc:docMk/>
            <pc:sldMk cId="2221949335" sldId="287"/>
            <ac:picMk id="10" creationId="{DF19BAF3-7E20-4B9D-B544-BABAEEA1FA75}"/>
          </ac:picMkLst>
        </pc:picChg>
        <pc:picChg chg="add del">
          <ac:chgData name="Emily Crose" userId="5a1598ef78992c55" providerId="LiveId" clId="{72E9F80F-D3EF-4146-921D-FD6AC1D96E54}" dt="2023-04-12T16:01:42.502" v="461" actId="26606"/>
          <ac:picMkLst>
            <pc:docMk/>
            <pc:sldMk cId="2221949335" sldId="287"/>
            <ac:picMk id="12" creationId="{950648F4-ABCD-4DF0-8641-76CFB2354721}"/>
          </ac:picMkLst>
        </pc:picChg>
        <pc:picChg chg="add del">
          <ac:chgData name="Emily Crose" userId="5a1598ef78992c55" providerId="LiveId" clId="{72E9F80F-D3EF-4146-921D-FD6AC1D96E54}" dt="2023-04-12T16:01:42.502" v="461" actId="26606"/>
          <ac:picMkLst>
            <pc:docMk/>
            <pc:sldMk cId="2221949335" sldId="287"/>
            <ac:picMk id="16" creationId="{CF1EB4BD-9C7E-4AA3-9681-C7EB0DA6250B}"/>
          </ac:picMkLst>
        </pc:picChg>
        <pc:picChg chg="add del">
          <ac:chgData name="Emily Crose" userId="5a1598ef78992c55" providerId="LiveId" clId="{72E9F80F-D3EF-4146-921D-FD6AC1D96E54}" dt="2023-04-12T16:01:42.502" v="461" actId="26606"/>
          <ac:picMkLst>
            <pc:docMk/>
            <pc:sldMk cId="2221949335" sldId="287"/>
            <ac:picMk id="18" creationId="{94AAE3AA-3759-4D28-B0EF-575F25A5146C}"/>
          </ac:picMkLst>
        </pc:picChg>
      </pc:sldChg>
      <pc:sldChg chg="addSp delSp modSp new mod setBg setClrOvrMap">
        <pc:chgData name="Emily Crose" userId="5a1598ef78992c55" providerId="LiveId" clId="{72E9F80F-D3EF-4146-921D-FD6AC1D96E54}" dt="2023-04-12T16:03:27.893" v="492" actId="26606"/>
        <pc:sldMkLst>
          <pc:docMk/>
          <pc:sldMk cId="1951437833" sldId="288"/>
        </pc:sldMkLst>
        <pc:spChg chg="mod">
          <ac:chgData name="Emily Crose" userId="5a1598ef78992c55" providerId="LiveId" clId="{72E9F80F-D3EF-4146-921D-FD6AC1D96E54}" dt="2023-04-12T16:03:27.893" v="492" actId="26606"/>
          <ac:spMkLst>
            <pc:docMk/>
            <pc:sldMk cId="1951437833" sldId="288"/>
            <ac:spMk id="2" creationId="{EED12AE0-08A7-6E61-22A9-95125BF04C18}"/>
          </ac:spMkLst>
        </pc:spChg>
        <pc:spChg chg="del">
          <ac:chgData name="Emily Crose" userId="5a1598ef78992c55" providerId="LiveId" clId="{72E9F80F-D3EF-4146-921D-FD6AC1D96E54}" dt="2023-04-12T16:03:24.412" v="489"/>
          <ac:spMkLst>
            <pc:docMk/>
            <pc:sldMk cId="1951437833" sldId="288"/>
            <ac:spMk id="3" creationId="{A33464F5-9041-C8D0-2233-03D4C14E15D6}"/>
          </ac:spMkLst>
        </pc:spChg>
        <pc:spChg chg="add">
          <ac:chgData name="Emily Crose" userId="5a1598ef78992c55" providerId="LiveId" clId="{72E9F80F-D3EF-4146-921D-FD6AC1D96E54}" dt="2023-04-12T16:03:27.893" v="492" actId="26606"/>
          <ac:spMkLst>
            <pc:docMk/>
            <pc:sldMk cId="1951437833" sldId="288"/>
            <ac:spMk id="14" creationId="{4AC0CD9D-7610-4620-93B4-798CCD9AB581}"/>
          </ac:spMkLst>
        </pc:spChg>
        <pc:spChg chg="add">
          <ac:chgData name="Emily Crose" userId="5a1598ef78992c55" providerId="LiveId" clId="{72E9F80F-D3EF-4146-921D-FD6AC1D96E54}" dt="2023-04-12T16:03:27.893" v="492" actId="26606"/>
          <ac:spMkLst>
            <pc:docMk/>
            <pc:sldMk cId="1951437833" sldId="288"/>
            <ac:spMk id="20" creationId="{DE4D62F9-188E-4530-84C2-24BDEE4BEB82}"/>
          </ac:spMkLst>
        </pc:spChg>
        <pc:spChg chg="add">
          <ac:chgData name="Emily Crose" userId="5a1598ef78992c55" providerId="LiveId" clId="{72E9F80F-D3EF-4146-921D-FD6AC1D96E54}" dt="2023-04-12T16:03:27.893" v="492" actId="26606"/>
          <ac:spMkLst>
            <pc:docMk/>
            <pc:sldMk cId="1951437833" sldId="288"/>
            <ac:spMk id="22" creationId="{757B325C-3E35-45CF-9D07-3BCB281F3B9C}"/>
          </ac:spMkLst>
        </pc:spChg>
        <pc:spChg chg="add">
          <ac:chgData name="Emily Crose" userId="5a1598ef78992c55" providerId="LiveId" clId="{72E9F80F-D3EF-4146-921D-FD6AC1D96E54}" dt="2023-04-12T16:03:27.893" v="492" actId="26606"/>
          <ac:spMkLst>
            <pc:docMk/>
            <pc:sldMk cId="1951437833" sldId="288"/>
            <ac:spMk id="24" creationId="{C24BEC42-AFF3-40D1-93A2-A27A42E1E23C}"/>
          </ac:spMkLst>
        </pc:spChg>
        <pc:spChg chg="add">
          <ac:chgData name="Emily Crose" userId="5a1598ef78992c55" providerId="LiveId" clId="{72E9F80F-D3EF-4146-921D-FD6AC1D96E54}" dt="2023-04-12T16:03:27.893" v="492" actId="26606"/>
          <ac:spMkLst>
            <pc:docMk/>
            <pc:sldMk cId="1951437833" sldId="288"/>
            <ac:spMk id="26" creationId="{608F427C-1EC9-4280-9367-F2B3AA063E82}"/>
          </ac:spMkLst>
        </pc:spChg>
        <pc:spChg chg="add">
          <ac:chgData name="Emily Crose" userId="5a1598ef78992c55" providerId="LiveId" clId="{72E9F80F-D3EF-4146-921D-FD6AC1D96E54}" dt="2023-04-12T16:03:27.893" v="492" actId="26606"/>
          <ac:spMkLst>
            <pc:docMk/>
            <pc:sldMk cId="1951437833" sldId="288"/>
            <ac:spMk id="28" creationId="{F98810A7-E114-447A-A7D6-69B27CFB5650}"/>
          </ac:spMkLst>
        </pc:spChg>
        <pc:picChg chg="add mod">
          <ac:chgData name="Emily Crose" userId="5a1598ef78992c55" providerId="LiveId" clId="{72E9F80F-D3EF-4146-921D-FD6AC1D96E54}" dt="2023-04-12T16:03:27.893" v="492" actId="26606"/>
          <ac:picMkLst>
            <pc:docMk/>
            <pc:sldMk cId="1951437833" sldId="288"/>
            <ac:picMk id="5" creationId="{8835736C-85DC-7BC6-4BC8-CD6E909A1AF9}"/>
          </ac:picMkLst>
        </pc:picChg>
        <pc:picChg chg="add">
          <ac:chgData name="Emily Crose" userId="5a1598ef78992c55" providerId="LiveId" clId="{72E9F80F-D3EF-4146-921D-FD6AC1D96E54}" dt="2023-04-12T16:03:27.893" v="492" actId="26606"/>
          <ac:picMkLst>
            <pc:docMk/>
            <pc:sldMk cId="1951437833" sldId="288"/>
            <ac:picMk id="10" creationId="{41B68C77-138E-4BF7-A276-BD0C78A4219F}"/>
          </ac:picMkLst>
        </pc:picChg>
        <pc:picChg chg="add">
          <ac:chgData name="Emily Crose" userId="5a1598ef78992c55" providerId="LiveId" clId="{72E9F80F-D3EF-4146-921D-FD6AC1D96E54}" dt="2023-04-12T16:03:27.893" v="492" actId="26606"/>
          <ac:picMkLst>
            <pc:docMk/>
            <pc:sldMk cId="1951437833" sldId="288"/>
            <ac:picMk id="12" creationId="{7C268552-D473-46ED-B1B8-422042C4DEF1}"/>
          </ac:picMkLst>
        </pc:picChg>
        <pc:picChg chg="add">
          <ac:chgData name="Emily Crose" userId="5a1598ef78992c55" providerId="LiveId" clId="{72E9F80F-D3EF-4146-921D-FD6AC1D96E54}" dt="2023-04-12T16:03:27.893" v="492" actId="26606"/>
          <ac:picMkLst>
            <pc:docMk/>
            <pc:sldMk cId="1951437833" sldId="288"/>
            <ac:picMk id="16" creationId="{B9238B3E-24AA-439A-B527-6C5DF6D72145}"/>
          </ac:picMkLst>
        </pc:picChg>
        <pc:picChg chg="add">
          <ac:chgData name="Emily Crose" userId="5a1598ef78992c55" providerId="LiveId" clId="{72E9F80F-D3EF-4146-921D-FD6AC1D96E54}" dt="2023-04-12T16:03:27.893" v="492" actId="26606"/>
          <ac:picMkLst>
            <pc:docMk/>
            <pc:sldMk cId="1951437833" sldId="288"/>
            <ac:picMk id="18" creationId="{69F01145-BEA3-4CBF-AA21-10077B948CA8}"/>
          </ac:picMkLst>
        </pc:picChg>
      </pc:sldChg>
      <pc:sldChg chg="addSp delSp modSp new mod setBg setClrOvrMap">
        <pc:chgData name="Emily Crose" userId="5a1598ef78992c55" providerId="LiveId" clId="{72E9F80F-D3EF-4146-921D-FD6AC1D96E54}" dt="2023-04-12T16:05:15.916" v="526" actId="14100"/>
        <pc:sldMkLst>
          <pc:docMk/>
          <pc:sldMk cId="1232996250" sldId="289"/>
        </pc:sldMkLst>
        <pc:spChg chg="mod">
          <ac:chgData name="Emily Crose" userId="5a1598ef78992c55" providerId="LiveId" clId="{72E9F80F-D3EF-4146-921D-FD6AC1D96E54}" dt="2023-04-12T16:04:54.379" v="525" actId="26606"/>
          <ac:spMkLst>
            <pc:docMk/>
            <pc:sldMk cId="1232996250" sldId="289"/>
            <ac:spMk id="2" creationId="{37234F80-6AC0-E581-B4D2-E2B867C31DFC}"/>
          </ac:spMkLst>
        </pc:spChg>
        <pc:spChg chg="del">
          <ac:chgData name="Emily Crose" userId="5a1598ef78992c55" providerId="LiveId" clId="{72E9F80F-D3EF-4146-921D-FD6AC1D96E54}" dt="2023-04-12T16:04:35.949" v="494"/>
          <ac:spMkLst>
            <pc:docMk/>
            <pc:sldMk cId="1232996250" sldId="289"/>
            <ac:spMk id="3" creationId="{D27AD0C5-DBC4-4E8F-9B3E-F787EC38D8BD}"/>
          </ac:spMkLst>
        </pc:spChg>
        <pc:spChg chg="add">
          <ac:chgData name="Emily Crose" userId="5a1598ef78992c55" providerId="LiveId" clId="{72E9F80F-D3EF-4146-921D-FD6AC1D96E54}" dt="2023-04-12T16:04:54.379" v="525" actId="26606"/>
          <ac:spMkLst>
            <pc:docMk/>
            <pc:sldMk cId="1232996250" sldId="289"/>
            <ac:spMk id="14" creationId="{4AC0CD9D-7610-4620-93B4-798CCD9AB581}"/>
          </ac:spMkLst>
        </pc:spChg>
        <pc:spChg chg="add">
          <ac:chgData name="Emily Crose" userId="5a1598ef78992c55" providerId="LiveId" clId="{72E9F80F-D3EF-4146-921D-FD6AC1D96E54}" dt="2023-04-12T16:04:54.379" v="525" actId="26606"/>
          <ac:spMkLst>
            <pc:docMk/>
            <pc:sldMk cId="1232996250" sldId="289"/>
            <ac:spMk id="20" creationId="{DE4D62F9-188E-4530-84C2-24BDEE4BEB82}"/>
          </ac:spMkLst>
        </pc:spChg>
        <pc:spChg chg="add">
          <ac:chgData name="Emily Crose" userId="5a1598ef78992c55" providerId="LiveId" clId="{72E9F80F-D3EF-4146-921D-FD6AC1D96E54}" dt="2023-04-12T16:04:54.379" v="525" actId="26606"/>
          <ac:spMkLst>
            <pc:docMk/>
            <pc:sldMk cId="1232996250" sldId="289"/>
            <ac:spMk id="22" creationId="{757B325C-3E35-45CF-9D07-3BCB281F3B9C}"/>
          </ac:spMkLst>
        </pc:spChg>
        <pc:spChg chg="add">
          <ac:chgData name="Emily Crose" userId="5a1598ef78992c55" providerId="LiveId" clId="{72E9F80F-D3EF-4146-921D-FD6AC1D96E54}" dt="2023-04-12T16:04:54.379" v="525" actId="26606"/>
          <ac:spMkLst>
            <pc:docMk/>
            <pc:sldMk cId="1232996250" sldId="289"/>
            <ac:spMk id="24" creationId="{C24BEC42-AFF3-40D1-93A2-A27A42E1E23C}"/>
          </ac:spMkLst>
        </pc:spChg>
        <pc:spChg chg="add">
          <ac:chgData name="Emily Crose" userId="5a1598ef78992c55" providerId="LiveId" clId="{72E9F80F-D3EF-4146-921D-FD6AC1D96E54}" dt="2023-04-12T16:04:54.379" v="525" actId="26606"/>
          <ac:spMkLst>
            <pc:docMk/>
            <pc:sldMk cId="1232996250" sldId="289"/>
            <ac:spMk id="26" creationId="{608F427C-1EC9-4280-9367-F2B3AA063E82}"/>
          </ac:spMkLst>
        </pc:spChg>
        <pc:spChg chg="add">
          <ac:chgData name="Emily Crose" userId="5a1598ef78992c55" providerId="LiveId" clId="{72E9F80F-D3EF-4146-921D-FD6AC1D96E54}" dt="2023-04-12T16:04:54.379" v="525" actId="26606"/>
          <ac:spMkLst>
            <pc:docMk/>
            <pc:sldMk cId="1232996250" sldId="289"/>
            <ac:spMk id="28" creationId="{F98810A7-E114-447A-A7D6-69B27CFB5650}"/>
          </ac:spMkLst>
        </pc:spChg>
        <pc:picChg chg="add mod">
          <ac:chgData name="Emily Crose" userId="5a1598ef78992c55" providerId="LiveId" clId="{72E9F80F-D3EF-4146-921D-FD6AC1D96E54}" dt="2023-04-12T16:05:15.916" v="526" actId="14100"/>
          <ac:picMkLst>
            <pc:docMk/>
            <pc:sldMk cId="1232996250" sldId="289"/>
            <ac:picMk id="5" creationId="{4DBD7B0E-8A0B-76AA-0124-9EE229EC4529}"/>
          </ac:picMkLst>
        </pc:picChg>
        <pc:picChg chg="add">
          <ac:chgData name="Emily Crose" userId="5a1598ef78992c55" providerId="LiveId" clId="{72E9F80F-D3EF-4146-921D-FD6AC1D96E54}" dt="2023-04-12T16:04:54.379" v="525" actId="26606"/>
          <ac:picMkLst>
            <pc:docMk/>
            <pc:sldMk cId="1232996250" sldId="289"/>
            <ac:picMk id="10" creationId="{41B68C77-138E-4BF7-A276-BD0C78A4219F}"/>
          </ac:picMkLst>
        </pc:picChg>
        <pc:picChg chg="add">
          <ac:chgData name="Emily Crose" userId="5a1598ef78992c55" providerId="LiveId" clId="{72E9F80F-D3EF-4146-921D-FD6AC1D96E54}" dt="2023-04-12T16:04:54.379" v="525" actId="26606"/>
          <ac:picMkLst>
            <pc:docMk/>
            <pc:sldMk cId="1232996250" sldId="289"/>
            <ac:picMk id="12" creationId="{7C268552-D473-46ED-B1B8-422042C4DEF1}"/>
          </ac:picMkLst>
        </pc:picChg>
        <pc:picChg chg="add">
          <ac:chgData name="Emily Crose" userId="5a1598ef78992c55" providerId="LiveId" clId="{72E9F80F-D3EF-4146-921D-FD6AC1D96E54}" dt="2023-04-12T16:04:54.379" v="525" actId="26606"/>
          <ac:picMkLst>
            <pc:docMk/>
            <pc:sldMk cId="1232996250" sldId="289"/>
            <ac:picMk id="16" creationId="{B9238B3E-24AA-439A-B527-6C5DF6D72145}"/>
          </ac:picMkLst>
        </pc:picChg>
        <pc:picChg chg="add">
          <ac:chgData name="Emily Crose" userId="5a1598ef78992c55" providerId="LiveId" clId="{72E9F80F-D3EF-4146-921D-FD6AC1D96E54}" dt="2023-04-12T16:04:54.379" v="525" actId="26606"/>
          <ac:picMkLst>
            <pc:docMk/>
            <pc:sldMk cId="1232996250" sldId="289"/>
            <ac:picMk id="18" creationId="{69F01145-BEA3-4CBF-AA21-10077B948CA8}"/>
          </ac:picMkLst>
        </pc:picChg>
      </pc:sldChg>
      <pc:sldChg chg="addSp delSp modSp new mod ord setBg setClrOvrMap">
        <pc:chgData name="Emily Crose" userId="5a1598ef78992c55" providerId="LiveId" clId="{72E9F80F-D3EF-4146-921D-FD6AC1D96E54}" dt="2023-04-12T19:44:43.979" v="3398"/>
        <pc:sldMkLst>
          <pc:docMk/>
          <pc:sldMk cId="485207574" sldId="290"/>
        </pc:sldMkLst>
        <pc:spChg chg="mod">
          <ac:chgData name="Emily Crose" userId="5a1598ef78992c55" providerId="LiveId" clId="{72E9F80F-D3EF-4146-921D-FD6AC1D96E54}" dt="2023-04-12T17:20:31.062" v="2273" actId="26606"/>
          <ac:spMkLst>
            <pc:docMk/>
            <pc:sldMk cId="485207574" sldId="290"/>
            <ac:spMk id="2" creationId="{6913D3AD-4C55-38DC-888B-0A57080C2114}"/>
          </ac:spMkLst>
        </pc:spChg>
        <pc:spChg chg="add del">
          <ac:chgData name="Emily Crose" userId="5a1598ef78992c55" providerId="LiveId" clId="{72E9F80F-D3EF-4146-921D-FD6AC1D96E54}" dt="2023-04-12T17:20:31.018" v="2272" actId="26606"/>
          <ac:spMkLst>
            <pc:docMk/>
            <pc:sldMk cId="485207574" sldId="290"/>
            <ac:spMk id="13" creationId="{4AC0CD9D-7610-4620-93B4-798CCD9AB581}"/>
          </ac:spMkLst>
        </pc:spChg>
        <pc:spChg chg="add del">
          <ac:chgData name="Emily Crose" userId="5a1598ef78992c55" providerId="LiveId" clId="{72E9F80F-D3EF-4146-921D-FD6AC1D96E54}" dt="2023-04-12T17:20:31.018" v="2272" actId="26606"/>
          <ac:spMkLst>
            <pc:docMk/>
            <pc:sldMk cId="485207574" sldId="290"/>
            <ac:spMk id="19" creationId="{DE4D62F9-188E-4530-84C2-24BDEE4BEB82}"/>
          </ac:spMkLst>
        </pc:spChg>
        <pc:spChg chg="add del">
          <ac:chgData name="Emily Crose" userId="5a1598ef78992c55" providerId="LiveId" clId="{72E9F80F-D3EF-4146-921D-FD6AC1D96E54}" dt="2023-04-12T17:20:31.018" v="2272" actId="26606"/>
          <ac:spMkLst>
            <pc:docMk/>
            <pc:sldMk cId="485207574" sldId="290"/>
            <ac:spMk id="21" creationId="{757B325C-3E35-45CF-9D07-3BCB281F3B9C}"/>
          </ac:spMkLst>
        </pc:spChg>
        <pc:spChg chg="add del">
          <ac:chgData name="Emily Crose" userId="5a1598ef78992c55" providerId="LiveId" clId="{72E9F80F-D3EF-4146-921D-FD6AC1D96E54}" dt="2023-04-12T17:20:31.018" v="2272" actId="26606"/>
          <ac:spMkLst>
            <pc:docMk/>
            <pc:sldMk cId="485207574" sldId="290"/>
            <ac:spMk id="23" creationId="{C24BEC42-AFF3-40D1-93A2-A27A42E1E23C}"/>
          </ac:spMkLst>
        </pc:spChg>
        <pc:spChg chg="add del">
          <ac:chgData name="Emily Crose" userId="5a1598ef78992c55" providerId="LiveId" clId="{72E9F80F-D3EF-4146-921D-FD6AC1D96E54}" dt="2023-04-12T17:20:31.018" v="2272" actId="26606"/>
          <ac:spMkLst>
            <pc:docMk/>
            <pc:sldMk cId="485207574" sldId="290"/>
            <ac:spMk id="25" creationId="{608F427C-1EC9-4280-9367-F2B3AA063E82}"/>
          </ac:spMkLst>
        </pc:spChg>
        <pc:spChg chg="add del">
          <ac:chgData name="Emily Crose" userId="5a1598ef78992c55" providerId="LiveId" clId="{72E9F80F-D3EF-4146-921D-FD6AC1D96E54}" dt="2023-04-12T17:20:31.018" v="2272" actId="26606"/>
          <ac:spMkLst>
            <pc:docMk/>
            <pc:sldMk cId="485207574" sldId="290"/>
            <ac:spMk id="27" creationId="{F98810A7-E114-447A-A7D6-69B27CFB5650}"/>
          </ac:spMkLst>
        </pc:spChg>
        <pc:spChg chg="add del">
          <ac:chgData name="Emily Crose" userId="5a1598ef78992c55" providerId="LiveId" clId="{72E9F80F-D3EF-4146-921D-FD6AC1D96E54}" dt="2023-04-12T17:21:11.538" v="2278" actId="26606"/>
          <ac:spMkLst>
            <pc:docMk/>
            <pc:sldMk cId="485207574" sldId="290"/>
            <ac:spMk id="31" creationId="{989BE678-777B-482A-A616-FEDC47B162E5}"/>
          </ac:spMkLst>
        </pc:spChg>
        <pc:spChg chg="add del">
          <ac:chgData name="Emily Crose" userId="5a1598ef78992c55" providerId="LiveId" clId="{72E9F80F-D3EF-4146-921D-FD6AC1D96E54}" dt="2023-04-12T17:21:11.538" v="2278" actId="26606"/>
          <ac:spMkLst>
            <pc:docMk/>
            <pc:sldMk cId="485207574" sldId="290"/>
            <ac:spMk id="34" creationId="{D28BE0C3-2102-4820-B88B-A448B1840D14}"/>
          </ac:spMkLst>
        </pc:spChg>
        <pc:spChg chg="add del">
          <ac:chgData name="Emily Crose" userId="5a1598ef78992c55" providerId="LiveId" clId="{72E9F80F-D3EF-4146-921D-FD6AC1D96E54}" dt="2023-04-12T17:21:11.538" v="2278" actId="26606"/>
          <ac:spMkLst>
            <pc:docMk/>
            <pc:sldMk cId="485207574" sldId="290"/>
            <ac:spMk id="35" creationId="{F3F4807A-5068-4492-8025-D75F320E908D}"/>
          </ac:spMkLst>
        </pc:spChg>
        <pc:spChg chg="add del">
          <ac:chgData name="Emily Crose" userId="5a1598ef78992c55" providerId="LiveId" clId="{72E9F80F-D3EF-4146-921D-FD6AC1D96E54}" dt="2023-04-12T17:21:11.538" v="2278" actId="26606"/>
          <ac:spMkLst>
            <pc:docMk/>
            <pc:sldMk cId="485207574" sldId="290"/>
            <ac:spMk id="36" creationId="{B24996F8-180C-4DCB-8A26-DFA336CDEFBC}"/>
          </ac:spMkLst>
        </pc:spChg>
        <pc:spChg chg="add del">
          <ac:chgData name="Emily Crose" userId="5a1598ef78992c55" providerId="LiveId" clId="{72E9F80F-D3EF-4146-921D-FD6AC1D96E54}" dt="2023-04-12T17:21:11.538" v="2278" actId="26606"/>
          <ac:spMkLst>
            <pc:docMk/>
            <pc:sldMk cId="485207574" sldId="290"/>
            <ac:spMk id="37" creationId="{630182B0-3559-41D5-9EBC-0BD86BEDAD09}"/>
          </ac:spMkLst>
        </pc:spChg>
        <pc:spChg chg="add">
          <ac:chgData name="Emily Crose" userId="5a1598ef78992c55" providerId="LiveId" clId="{72E9F80F-D3EF-4146-921D-FD6AC1D96E54}" dt="2023-04-12T17:21:11.538" v="2278" actId="26606"/>
          <ac:spMkLst>
            <pc:docMk/>
            <pc:sldMk cId="485207574" sldId="290"/>
            <ac:spMk id="46" creationId="{989BE678-777B-482A-A616-FEDC47B162E5}"/>
          </ac:spMkLst>
        </pc:spChg>
        <pc:spChg chg="add">
          <ac:chgData name="Emily Crose" userId="5a1598ef78992c55" providerId="LiveId" clId="{72E9F80F-D3EF-4146-921D-FD6AC1D96E54}" dt="2023-04-12T17:21:11.538" v="2278" actId="26606"/>
          <ac:spMkLst>
            <pc:docMk/>
            <pc:sldMk cId="485207574" sldId="290"/>
            <ac:spMk id="52" creationId="{D28BE0C3-2102-4820-B88B-A448B1840D14}"/>
          </ac:spMkLst>
        </pc:spChg>
        <pc:spChg chg="add">
          <ac:chgData name="Emily Crose" userId="5a1598ef78992c55" providerId="LiveId" clId="{72E9F80F-D3EF-4146-921D-FD6AC1D96E54}" dt="2023-04-12T17:21:11.538" v="2278" actId="26606"/>
          <ac:spMkLst>
            <pc:docMk/>
            <pc:sldMk cId="485207574" sldId="290"/>
            <ac:spMk id="54" creationId="{F3F4807A-5068-4492-8025-D75F320E908D}"/>
          </ac:spMkLst>
        </pc:spChg>
        <pc:spChg chg="add">
          <ac:chgData name="Emily Crose" userId="5a1598ef78992c55" providerId="LiveId" clId="{72E9F80F-D3EF-4146-921D-FD6AC1D96E54}" dt="2023-04-12T17:21:11.538" v="2278" actId="26606"/>
          <ac:spMkLst>
            <pc:docMk/>
            <pc:sldMk cId="485207574" sldId="290"/>
            <ac:spMk id="56" creationId="{B24996F8-180C-4DCB-8A26-DFA336CDEFBC}"/>
          </ac:spMkLst>
        </pc:spChg>
        <pc:spChg chg="add">
          <ac:chgData name="Emily Crose" userId="5a1598ef78992c55" providerId="LiveId" clId="{72E9F80F-D3EF-4146-921D-FD6AC1D96E54}" dt="2023-04-12T17:21:11.538" v="2278" actId="26606"/>
          <ac:spMkLst>
            <pc:docMk/>
            <pc:sldMk cId="485207574" sldId="290"/>
            <ac:spMk id="58" creationId="{630182B0-3559-41D5-9EBC-0BD86BEDAD09}"/>
          </ac:spMkLst>
        </pc:spChg>
        <pc:picChg chg="add del mod">
          <ac:chgData name="Emily Crose" userId="5a1598ef78992c55" providerId="LiveId" clId="{72E9F80F-D3EF-4146-921D-FD6AC1D96E54}" dt="2023-04-12T17:20:42.869" v="2274" actId="478"/>
          <ac:picMkLst>
            <pc:docMk/>
            <pc:sldMk cId="485207574" sldId="290"/>
            <ac:picMk id="4" creationId="{D3494C11-AFC0-8C12-F89D-358B76FD8C6D}"/>
          </ac:picMkLst>
        </pc:picChg>
        <pc:picChg chg="add mod">
          <ac:chgData name="Emily Crose" userId="5a1598ef78992c55" providerId="LiveId" clId="{72E9F80F-D3EF-4146-921D-FD6AC1D96E54}" dt="2023-04-12T17:21:22.213" v="2279" actId="1076"/>
          <ac:picMkLst>
            <pc:docMk/>
            <pc:sldMk cId="485207574" sldId="290"/>
            <ac:picMk id="6" creationId="{C7D2500F-DBCB-A27A-1925-FEB48850696C}"/>
          </ac:picMkLst>
        </pc:picChg>
        <pc:picChg chg="add del">
          <ac:chgData name="Emily Crose" userId="5a1598ef78992c55" providerId="LiveId" clId="{72E9F80F-D3EF-4146-921D-FD6AC1D96E54}" dt="2023-04-12T17:20:31.018" v="2272" actId="26606"/>
          <ac:picMkLst>
            <pc:docMk/>
            <pc:sldMk cId="485207574" sldId="290"/>
            <ac:picMk id="9" creationId="{41B68C77-138E-4BF7-A276-BD0C78A4219F}"/>
          </ac:picMkLst>
        </pc:picChg>
        <pc:picChg chg="add del">
          <ac:chgData name="Emily Crose" userId="5a1598ef78992c55" providerId="LiveId" clId="{72E9F80F-D3EF-4146-921D-FD6AC1D96E54}" dt="2023-04-12T17:20:31.018" v="2272" actId="26606"/>
          <ac:picMkLst>
            <pc:docMk/>
            <pc:sldMk cId="485207574" sldId="290"/>
            <ac:picMk id="11" creationId="{7C268552-D473-46ED-B1B8-422042C4DEF1}"/>
          </ac:picMkLst>
        </pc:picChg>
        <pc:picChg chg="add del">
          <ac:chgData name="Emily Crose" userId="5a1598ef78992c55" providerId="LiveId" clId="{72E9F80F-D3EF-4146-921D-FD6AC1D96E54}" dt="2023-04-12T17:20:31.018" v="2272" actId="26606"/>
          <ac:picMkLst>
            <pc:docMk/>
            <pc:sldMk cId="485207574" sldId="290"/>
            <ac:picMk id="15" creationId="{B9238B3E-24AA-439A-B527-6C5DF6D72145}"/>
          </ac:picMkLst>
        </pc:picChg>
        <pc:picChg chg="add del">
          <ac:chgData name="Emily Crose" userId="5a1598ef78992c55" providerId="LiveId" clId="{72E9F80F-D3EF-4146-921D-FD6AC1D96E54}" dt="2023-04-12T17:20:31.018" v="2272" actId="26606"/>
          <ac:picMkLst>
            <pc:docMk/>
            <pc:sldMk cId="485207574" sldId="290"/>
            <ac:picMk id="17" creationId="{69F01145-BEA3-4CBF-AA21-10077B948CA8}"/>
          </ac:picMkLst>
        </pc:picChg>
        <pc:picChg chg="add del">
          <ac:chgData name="Emily Crose" userId="5a1598ef78992c55" providerId="LiveId" clId="{72E9F80F-D3EF-4146-921D-FD6AC1D96E54}" dt="2023-04-12T17:21:11.538" v="2278" actId="26606"/>
          <ac:picMkLst>
            <pc:docMk/>
            <pc:sldMk cId="485207574" sldId="290"/>
            <ac:picMk id="29" creationId="{DF19BAF3-7E20-4B9D-B544-BABAEEA1FA75}"/>
          </ac:picMkLst>
        </pc:picChg>
        <pc:picChg chg="add del">
          <ac:chgData name="Emily Crose" userId="5a1598ef78992c55" providerId="LiveId" clId="{72E9F80F-D3EF-4146-921D-FD6AC1D96E54}" dt="2023-04-12T17:21:11.538" v="2278" actId="26606"/>
          <ac:picMkLst>
            <pc:docMk/>
            <pc:sldMk cId="485207574" sldId="290"/>
            <ac:picMk id="30" creationId="{950648F4-ABCD-4DF0-8641-76CFB2354721}"/>
          </ac:picMkLst>
        </pc:picChg>
        <pc:picChg chg="add del">
          <ac:chgData name="Emily Crose" userId="5a1598ef78992c55" providerId="LiveId" clId="{72E9F80F-D3EF-4146-921D-FD6AC1D96E54}" dt="2023-04-12T17:21:11.538" v="2278" actId="26606"/>
          <ac:picMkLst>
            <pc:docMk/>
            <pc:sldMk cId="485207574" sldId="290"/>
            <ac:picMk id="32" creationId="{CF1EB4BD-9C7E-4AA3-9681-C7EB0DA6250B}"/>
          </ac:picMkLst>
        </pc:picChg>
        <pc:picChg chg="add del">
          <ac:chgData name="Emily Crose" userId="5a1598ef78992c55" providerId="LiveId" clId="{72E9F80F-D3EF-4146-921D-FD6AC1D96E54}" dt="2023-04-12T17:21:11.538" v="2278" actId="26606"/>
          <ac:picMkLst>
            <pc:docMk/>
            <pc:sldMk cId="485207574" sldId="290"/>
            <ac:picMk id="33" creationId="{94AAE3AA-3759-4D28-B0EF-575F25A5146C}"/>
          </ac:picMkLst>
        </pc:picChg>
        <pc:picChg chg="add">
          <ac:chgData name="Emily Crose" userId="5a1598ef78992c55" providerId="LiveId" clId="{72E9F80F-D3EF-4146-921D-FD6AC1D96E54}" dt="2023-04-12T17:21:11.538" v="2278" actId="26606"/>
          <ac:picMkLst>
            <pc:docMk/>
            <pc:sldMk cId="485207574" sldId="290"/>
            <ac:picMk id="42" creationId="{DF19BAF3-7E20-4B9D-B544-BABAEEA1FA75}"/>
          </ac:picMkLst>
        </pc:picChg>
        <pc:picChg chg="add">
          <ac:chgData name="Emily Crose" userId="5a1598ef78992c55" providerId="LiveId" clId="{72E9F80F-D3EF-4146-921D-FD6AC1D96E54}" dt="2023-04-12T17:21:11.538" v="2278" actId="26606"/>
          <ac:picMkLst>
            <pc:docMk/>
            <pc:sldMk cId="485207574" sldId="290"/>
            <ac:picMk id="44" creationId="{950648F4-ABCD-4DF0-8641-76CFB2354721}"/>
          </ac:picMkLst>
        </pc:picChg>
        <pc:picChg chg="add">
          <ac:chgData name="Emily Crose" userId="5a1598ef78992c55" providerId="LiveId" clId="{72E9F80F-D3EF-4146-921D-FD6AC1D96E54}" dt="2023-04-12T17:21:11.538" v="2278" actId="26606"/>
          <ac:picMkLst>
            <pc:docMk/>
            <pc:sldMk cId="485207574" sldId="290"/>
            <ac:picMk id="48" creationId="{CF1EB4BD-9C7E-4AA3-9681-C7EB0DA6250B}"/>
          </ac:picMkLst>
        </pc:picChg>
        <pc:picChg chg="add">
          <ac:chgData name="Emily Crose" userId="5a1598ef78992c55" providerId="LiveId" clId="{72E9F80F-D3EF-4146-921D-FD6AC1D96E54}" dt="2023-04-12T17:21:11.538" v="2278" actId="26606"/>
          <ac:picMkLst>
            <pc:docMk/>
            <pc:sldMk cId="485207574" sldId="290"/>
            <ac:picMk id="50" creationId="{94AAE3AA-3759-4D28-B0EF-575F25A5146C}"/>
          </ac:picMkLst>
        </pc:picChg>
      </pc:sldChg>
      <pc:sldChg chg="addSp modSp new mod ord setBg">
        <pc:chgData name="Emily Crose" userId="5a1598ef78992c55" providerId="LiveId" clId="{72E9F80F-D3EF-4146-921D-FD6AC1D96E54}" dt="2023-04-12T17:31:38.663" v="2323"/>
        <pc:sldMkLst>
          <pc:docMk/>
          <pc:sldMk cId="404579954" sldId="291"/>
        </pc:sldMkLst>
        <pc:spChg chg="mod">
          <ac:chgData name="Emily Crose" userId="5a1598ef78992c55" providerId="LiveId" clId="{72E9F80F-D3EF-4146-921D-FD6AC1D96E54}" dt="2023-04-12T16:07:47.795" v="579" actId="26606"/>
          <ac:spMkLst>
            <pc:docMk/>
            <pc:sldMk cId="404579954" sldId="291"/>
            <ac:spMk id="2" creationId="{0EBEFBFB-CBD7-C584-4EB6-B133216B919C}"/>
          </ac:spMkLst>
        </pc:spChg>
        <pc:spChg chg="add">
          <ac:chgData name="Emily Crose" userId="5a1598ef78992c55" providerId="LiveId" clId="{72E9F80F-D3EF-4146-921D-FD6AC1D96E54}" dt="2023-04-12T16:07:47.795" v="579" actId="26606"/>
          <ac:spMkLst>
            <pc:docMk/>
            <pc:sldMk cId="404579954" sldId="291"/>
            <ac:spMk id="11" creationId="{4FA533C5-33E3-4611-AF9F-72811D8B26A6}"/>
          </ac:spMkLst>
        </pc:spChg>
        <pc:spChg chg="add">
          <ac:chgData name="Emily Crose" userId="5a1598ef78992c55" providerId="LiveId" clId="{72E9F80F-D3EF-4146-921D-FD6AC1D96E54}" dt="2023-04-12T16:07:47.795" v="579" actId="26606"/>
          <ac:spMkLst>
            <pc:docMk/>
            <pc:sldMk cId="404579954" sldId="291"/>
            <ac:spMk id="17" creationId="{87F0FDC4-AD8C-47D9-9131-623C98ADB0AE}"/>
          </ac:spMkLst>
        </pc:spChg>
        <pc:spChg chg="add">
          <ac:chgData name="Emily Crose" userId="5a1598ef78992c55" providerId="LiveId" clId="{72E9F80F-D3EF-4146-921D-FD6AC1D96E54}" dt="2023-04-12T16:07:47.795" v="579" actId="26606"/>
          <ac:spMkLst>
            <pc:docMk/>
            <pc:sldMk cId="404579954" sldId="291"/>
            <ac:spMk id="19" creationId="{C28D0172-F2E0-4763-9C35-F022664959D8}"/>
          </ac:spMkLst>
        </pc:spChg>
        <pc:spChg chg="add">
          <ac:chgData name="Emily Crose" userId="5a1598ef78992c55" providerId="LiveId" clId="{72E9F80F-D3EF-4146-921D-FD6AC1D96E54}" dt="2023-04-12T16:07:47.795" v="579" actId="26606"/>
          <ac:spMkLst>
            <pc:docMk/>
            <pc:sldMk cId="404579954" sldId="291"/>
            <ac:spMk id="21" creationId="{9F2851FB-E841-4509-8A6D-A416376EA380}"/>
          </ac:spMkLst>
        </pc:spChg>
        <pc:spChg chg="add">
          <ac:chgData name="Emily Crose" userId="5a1598ef78992c55" providerId="LiveId" clId="{72E9F80F-D3EF-4146-921D-FD6AC1D96E54}" dt="2023-04-12T16:07:47.795" v="579" actId="26606"/>
          <ac:spMkLst>
            <pc:docMk/>
            <pc:sldMk cId="404579954" sldId="291"/>
            <ac:spMk id="23" creationId="{DF6FB2B2-CE21-407F-B22E-302DADC2C3D3}"/>
          </ac:spMkLst>
        </pc:spChg>
        <pc:picChg chg="add">
          <ac:chgData name="Emily Crose" userId="5a1598ef78992c55" providerId="LiveId" clId="{72E9F80F-D3EF-4146-921D-FD6AC1D96E54}" dt="2023-04-12T16:07:47.795" v="579" actId="26606"/>
          <ac:picMkLst>
            <pc:docMk/>
            <pc:sldMk cId="404579954" sldId="291"/>
            <ac:picMk id="7" creationId="{91B28F63-CF00-448F-B141-FE33C33B1891}"/>
          </ac:picMkLst>
        </pc:picChg>
        <pc:picChg chg="add">
          <ac:chgData name="Emily Crose" userId="5a1598ef78992c55" providerId="LiveId" clId="{72E9F80F-D3EF-4146-921D-FD6AC1D96E54}" dt="2023-04-12T16:07:47.795" v="579" actId="26606"/>
          <ac:picMkLst>
            <pc:docMk/>
            <pc:sldMk cId="404579954" sldId="291"/>
            <ac:picMk id="9" creationId="{2AE609E2-8522-44E4-9077-980E5BCF3E14}"/>
          </ac:picMkLst>
        </pc:picChg>
        <pc:picChg chg="add">
          <ac:chgData name="Emily Crose" userId="5a1598ef78992c55" providerId="LiveId" clId="{72E9F80F-D3EF-4146-921D-FD6AC1D96E54}" dt="2023-04-12T16:07:47.795" v="579" actId="26606"/>
          <ac:picMkLst>
            <pc:docMk/>
            <pc:sldMk cId="404579954" sldId="291"/>
            <ac:picMk id="13" creationId="{8949AD42-25FD-4C3D-9EEE-B7FEC5809988}"/>
          </ac:picMkLst>
        </pc:picChg>
        <pc:picChg chg="add">
          <ac:chgData name="Emily Crose" userId="5a1598ef78992c55" providerId="LiveId" clId="{72E9F80F-D3EF-4146-921D-FD6AC1D96E54}" dt="2023-04-12T16:07:47.795" v="579" actId="26606"/>
          <ac:picMkLst>
            <pc:docMk/>
            <pc:sldMk cId="404579954" sldId="291"/>
            <ac:picMk id="15" creationId="{6AC7D913-60B7-4603-881B-831DA5D3A940}"/>
          </ac:picMkLst>
        </pc:picChg>
      </pc:sldChg>
      <pc:sldChg chg="addSp modSp new mod ord">
        <pc:chgData name="Emily Crose" userId="5a1598ef78992c55" providerId="LiveId" clId="{72E9F80F-D3EF-4146-921D-FD6AC1D96E54}" dt="2023-04-12T17:31:38.663" v="2323"/>
        <pc:sldMkLst>
          <pc:docMk/>
          <pc:sldMk cId="3867711299" sldId="292"/>
        </pc:sldMkLst>
        <pc:picChg chg="add mod">
          <ac:chgData name="Emily Crose" userId="5a1598ef78992c55" providerId="LiveId" clId="{72E9F80F-D3EF-4146-921D-FD6AC1D96E54}" dt="2023-04-12T16:11:14.499" v="585" actId="1076"/>
          <ac:picMkLst>
            <pc:docMk/>
            <pc:sldMk cId="3867711299" sldId="292"/>
            <ac:picMk id="3" creationId="{656B0482-372A-78B0-7BB7-9B3F8CF6917E}"/>
          </ac:picMkLst>
        </pc:picChg>
      </pc:sldChg>
      <pc:sldChg chg="addSp modSp new mod ord setBg setClrOvrMap">
        <pc:chgData name="Emily Crose" userId="5a1598ef78992c55" providerId="LiveId" clId="{72E9F80F-D3EF-4146-921D-FD6AC1D96E54}" dt="2023-04-12T19:44:21.149" v="3396" actId="14100"/>
        <pc:sldMkLst>
          <pc:docMk/>
          <pc:sldMk cId="159749001" sldId="293"/>
        </pc:sldMkLst>
        <pc:spChg chg="mod">
          <ac:chgData name="Emily Crose" userId="5a1598ef78992c55" providerId="LiveId" clId="{72E9F80F-D3EF-4146-921D-FD6AC1D96E54}" dt="2023-04-12T19:44:21.149" v="3396" actId="14100"/>
          <ac:spMkLst>
            <pc:docMk/>
            <pc:sldMk cId="159749001" sldId="293"/>
            <ac:spMk id="2" creationId="{A19B986F-E3C7-9FEA-676E-60ADA7608F55}"/>
          </ac:spMkLst>
        </pc:spChg>
        <pc:spChg chg="add">
          <ac:chgData name="Emily Crose" userId="5a1598ef78992c55" providerId="LiveId" clId="{72E9F80F-D3EF-4146-921D-FD6AC1D96E54}" dt="2023-04-12T16:23:16.228" v="610" actId="26606"/>
          <ac:spMkLst>
            <pc:docMk/>
            <pc:sldMk cId="159749001" sldId="293"/>
            <ac:spMk id="13" creationId="{4AC0CD9D-7610-4620-93B4-798CCD9AB581}"/>
          </ac:spMkLst>
        </pc:spChg>
        <pc:spChg chg="add">
          <ac:chgData name="Emily Crose" userId="5a1598ef78992c55" providerId="LiveId" clId="{72E9F80F-D3EF-4146-921D-FD6AC1D96E54}" dt="2023-04-12T16:23:16.228" v="610" actId="26606"/>
          <ac:spMkLst>
            <pc:docMk/>
            <pc:sldMk cId="159749001" sldId="293"/>
            <ac:spMk id="19" creationId="{DE4D62F9-188E-4530-84C2-24BDEE4BEB82}"/>
          </ac:spMkLst>
        </pc:spChg>
        <pc:spChg chg="add">
          <ac:chgData name="Emily Crose" userId="5a1598ef78992c55" providerId="LiveId" clId="{72E9F80F-D3EF-4146-921D-FD6AC1D96E54}" dt="2023-04-12T16:23:16.228" v="610" actId="26606"/>
          <ac:spMkLst>
            <pc:docMk/>
            <pc:sldMk cId="159749001" sldId="293"/>
            <ac:spMk id="21" creationId="{D67CA421-FA2B-47ED-A101-F8BBEBB2976B}"/>
          </ac:spMkLst>
        </pc:spChg>
        <pc:spChg chg="add">
          <ac:chgData name="Emily Crose" userId="5a1598ef78992c55" providerId="LiveId" clId="{72E9F80F-D3EF-4146-921D-FD6AC1D96E54}" dt="2023-04-12T16:23:16.228" v="610" actId="26606"/>
          <ac:spMkLst>
            <pc:docMk/>
            <pc:sldMk cId="159749001" sldId="293"/>
            <ac:spMk id="23" creationId="{12425D82-CD5E-45A4-9542-70951E59F2D1}"/>
          </ac:spMkLst>
        </pc:spChg>
        <pc:spChg chg="add">
          <ac:chgData name="Emily Crose" userId="5a1598ef78992c55" providerId="LiveId" clId="{72E9F80F-D3EF-4146-921D-FD6AC1D96E54}" dt="2023-04-12T16:23:16.228" v="610" actId="26606"/>
          <ac:spMkLst>
            <pc:docMk/>
            <pc:sldMk cId="159749001" sldId="293"/>
            <ac:spMk id="25" creationId="{221DB897-A621-4D5F-AC81-91199AC4370E}"/>
          </ac:spMkLst>
        </pc:spChg>
        <pc:picChg chg="add mod">
          <ac:chgData name="Emily Crose" userId="5a1598ef78992c55" providerId="LiveId" clId="{72E9F80F-D3EF-4146-921D-FD6AC1D96E54}" dt="2023-04-12T16:23:16.228" v="610" actId="26606"/>
          <ac:picMkLst>
            <pc:docMk/>
            <pc:sldMk cId="159749001" sldId="293"/>
            <ac:picMk id="4" creationId="{416EA939-D8EA-E9E5-B5C4-BFA0AD855FA7}"/>
          </ac:picMkLst>
        </pc:picChg>
        <pc:picChg chg="add">
          <ac:chgData name="Emily Crose" userId="5a1598ef78992c55" providerId="LiveId" clId="{72E9F80F-D3EF-4146-921D-FD6AC1D96E54}" dt="2023-04-12T16:23:16.228" v="610" actId="26606"/>
          <ac:picMkLst>
            <pc:docMk/>
            <pc:sldMk cId="159749001" sldId="293"/>
            <ac:picMk id="9" creationId="{41B68C77-138E-4BF7-A276-BD0C78A4219F}"/>
          </ac:picMkLst>
        </pc:picChg>
        <pc:picChg chg="add">
          <ac:chgData name="Emily Crose" userId="5a1598ef78992c55" providerId="LiveId" clId="{72E9F80F-D3EF-4146-921D-FD6AC1D96E54}" dt="2023-04-12T16:23:16.228" v="610" actId="26606"/>
          <ac:picMkLst>
            <pc:docMk/>
            <pc:sldMk cId="159749001" sldId="293"/>
            <ac:picMk id="11" creationId="{7C268552-D473-46ED-B1B8-422042C4DEF1}"/>
          </ac:picMkLst>
        </pc:picChg>
        <pc:picChg chg="add">
          <ac:chgData name="Emily Crose" userId="5a1598ef78992c55" providerId="LiveId" clId="{72E9F80F-D3EF-4146-921D-FD6AC1D96E54}" dt="2023-04-12T16:23:16.228" v="610" actId="26606"/>
          <ac:picMkLst>
            <pc:docMk/>
            <pc:sldMk cId="159749001" sldId="293"/>
            <ac:picMk id="15" creationId="{B9238B3E-24AA-439A-B527-6C5DF6D72145}"/>
          </ac:picMkLst>
        </pc:picChg>
        <pc:picChg chg="add">
          <ac:chgData name="Emily Crose" userId="5a1598ef78992c55" providerId="LiveId" clId="{72E9F80F-D3EF-4146-921D-FD6AC1D96E54}" dt="2023-04-12T16:23:16.228" v="610" actId="26606"/>
          <ac:picMkLst>
            <pc:docMk/>
            <pc:sldMk cId="159749001" sldId="293"/>
            <ac:picMk id="17" creationId="{69F01145-BEA3-4CBF-AA21-10077B948CA8}"/>
          </ac:picMkLst>
        </pc:picChg>
      </pc:sldChg>
      <pc:sldChg chg="addSp delSp modSp new mod ord setBg modClrScheme setClrOvrMap chgLayout">
        <pc:chgData name="Emily Crose" userId="5a1598ef78992c55" providerId="LiveId" clId="{72E9F80F-D3EF-4146-921D-FD6AC1D96E54}" dt="2023-04-12T18:49:24.962" v="2780"/>
        <pc:sldMkLst>
          <pc:docMk/>
          <pc:sldMk cId="2986744623" sldId="294"/>
        </pc:sldMkLst>
        <pc:spChg chg="del mod ord">
          <ac:chgData name="Emily Crose" userId="5a1598ef78992c55" providerId="LiveId" clId="{72E9F80F-D3EF-4146-921D-FD6AC1D96E54}" dt="2023-04-12T16:24:14.348" v="614" actId="700"/>
          <ac:spMkLst>
            <pc:docMk/>
            <pc:sldMk cId="2986744623" sldId="294"/>
            <ac:spMk id="2" creationId="{2531BF45-579D-FB8D-733D-0B9EA6733EB8}"/>
          </ac:spMkLst>
        </pc:spChg>
        <pc:spChg chg="del">
          <ac:chgData name="Emily Crose" userId="5a1598ef78992c55" providerId="LiveId" clId="{72E9F80F-D3EF-4146-921D-FD6AC1D96E54}" dt="2023-04-12T16:24:14.348" v="614" actId="700"/>
          <ac:spMkLst>
            <pc:docMk/>
            <pc:sldMk cId="2986744623" sldId="294"/>
            <ac:spMk id="3" creationId="{6854F26D-620A-719E-F07C-A01E471EE8BA}"/>
          </ac:spMkLst>
        </pc:spChg>
        <pc:spChg chg="add mod ord">
          <ac:chgData name="Emily Crose" userId="5a1598ef78992c55" providerId="LiveId" clId="{72E9F80F-D3EF-4146-921D-FD6AC1D96E54}" dt="2023-04-12T16:24:51.919" v="637" actId="26606"/>
          <ac:spMkLst>
            <pc:docMk/>
            <pc:sldMk cId="2986744623" sldId="294"/>
            <ac:spMk id="4" creationId="{DCE5D841-FE81-13C8-A48D-0E2AC40D719E}"/>
          </ac:spMkLst>
        </pc:spChg>
        <pc:spChg chg="add del">
          <ac:chgData name="Emily Crose" userId="5a1598ef78992c55" providerId="LiveId" clId="{72E9F80F-D3EF-4146-921D-FD6AC1D96E54}" dt="2023-04-12T16:24:45.154" v="634" actId="26606"/>
          <ac:spMkLst>
            <pc:docMk/>
            <pc:sldMk cId="2986744623" sldId="294"/>
            <ac:spMk id="15" creationId="{4AC0CD9D-7610-4620-93B4-798CCD9AB581}"/>
          </ac:spMkLst>
        </pc:spChg>
        <pc:spChg chg="add del">
          <ac:chgData name="Emily Crose" userId="5a1598ef78992c55" providerId="LiveId" clId="{72E9F80F-D3EF-4146-921D-FD6AC1D96E54}" dt="2023-04-12T16:24:45.154" v="634" actId="26606"/>
          <ac:spMkLst>
            <pc:docMk/>
            <pc:sldMk cId="2986744623" sldId="294"/>
            <ac:spMk id="21" creationId="{DE4D62F9-188E-4530-84C2-24BDEE4BEB82}"/>
          </ac:spMkLst>
        </pc:spChg>
        <pc:spChg chg="add del">
          <ac:chgData name="Emily Crose" userId="5a1598ef78992c55" providerId="LiveId" clId="{72E9F80F-D3EF-4146-921D-FD6AC1D96E54}" dt="2023-04-12T16:24:45.154" v="634" actId="26606"/>
          <ac:spMkLst>
            <pc:docMk/>
            <pc:sldMk cId="2986744623" sldId="294"/>
            <ac:spMk id="23" creationId="{D27CF008-4B18-436D-B2D5-C1346C12438E}"/>
          </ac:spMkLst>
        </pc:spChg>
        <pc:spChg chg="add del">
          <ac:chgData name="Emily Crose" userId="5a1598ef78992c55" providerId="LiveId" clId="{72E9F80F-D3EF-4146-921D-FD6AC1D96E54}" dt="2023-04-12T16:24:45.154" v="634" actId="26606"/>
          <ac:spMkLst>
            <pc:docMk/>
            <pc:sldMk cId="2986744623" sldId="294"/>
            <ac:spMk id="25" creationId="{CE22DAD8-5F67-4B73-ADA9-06EF381F7AD6}"/>
          </ac:spMkLst>
        </pc:spChg>
        <pc:spChg chg="add del">
          <ac:chgData name="Emily Crose" userId="5a1598ef78992c55" providerId="LiveId" clId="{72E9F80F-D3EF-4146-921D-FD6AC1D96E54}" dt="2023-04-12T16:24:45.154" v="634" actId="26606"/>
          <ac:spMkLst>
            <pc:docMk/>
            <pc:sldMk cId="2986744623" sldId="294"/>
            <ac:spMk id="27" creationId="{E4F17063-EDA4-417B-946F-BA357F3B390D}"/>
          </ac:spMkLst>
        </pc:spChg>
        <pc:spChg chg="add del">
          <ac:chgData name="Emily Crose" userId="5a1598ef78992c55" providerId="LiveId" clId="{72E9F80F-D3EF-4146-921D-FD6AC1D96E54}" dt="2023-04-12T16:24:45.154" v="634" actId="26606"/>
          <ac:spMkLst>
            <pc:docMk/>
            <pc:sldMk cId="2986744623" sldId="294"/>
            <ac:spMk id="29" creationId="{D36F3EEA-55D4-4677-80E7-92D00B8F343B}"/>
          </ac:spMkLst>
        </pc:spChg>
        <pc:spChg chg="add del">
          <ac:chgData name="Emily Crose" userId="5a1598ef78992c55" providerId="LiveId" clId="{72E9F80F-D3EF-4146-921D-FD6AC1D96E54}" dt="2023-04-12T16:24:51.901" v="636" actId="26606"/>
          <ac:spMkLst>
            <pc:docMk/>
            <pc:sldMk cId="2986744623" sldId="294"/>
            <ac:spMk id="33" creationId="{989BE678-777B-482A-A616-FEDC47B162E5}"/>
          </ac:spMkLst>
        </pc:spChg>
        <pc:spChg chg="add del">
          <ac:chgData name="Emily Crose" userId="5a1598ef78992c55" providerId="LiveId" clId="{72E9F80F-D3EF-4146-921D-FD6AC1D96E54}" dt="2023-04-12T16:24:51.901" v="636" actId="26606"/>
          <ac:spMkLst>
            <pc:docMk/>
            <pc:sldMk cId="2986744623" sldId="294"/>
            <ac:spMk id="36" creationId="{D28BE0C3-2102-4820-B88B-A448B1840D14}"/>
          </ac:spMkLst>
        </pc:spChg>
        <pc:spChg chg="add">
          <ac:chgData name="Emily Crose" userId="5a1598ef78992c55" providerId="LiveId" clId="{72E9F80F-D3EF-4146-921D-FD6AC1D96E54}" dt="2023-04-12T16:24:51.919" v="637" actId="26606"/>
          <ac:spMkLst>
            <pc:docMk/>
            <pc:sldMk cId="2986744623" sldId="294"/>
            <ac:spMk id="40" creationId="{4AC0CD9D-7610-4620-93B4-798CCD9AB581}"/>
          </ac:spMkLst>
        </pc:spChg>
        <pc:spChg chg="add">
          <ac:chgData name="Emily Crose" userId="5a1598ef78992c55" providerId="LiveId" clId="{72E9F80F-D3EF-4146-921D-FD6AC1D96E54}" dt="2023-04-12T16:24:51.919" v="637" actId="26606"/>
          <ac:spMkLst>
            <pc:docMk/>
            <pc:sldMk cId="2986744623" sldId="294"/>
            <ac:spMk id="43" creationId="{DE4D62F9-188E-4530-84C2-24BDEE4BEB82}"/>
          </ac:spMkLst>
        </pc:spChg>
        <pc:spChg chg="add">
          <ac:chgData name="Emily Crose" userId="5a1598ef78992c55" providerId="LiveId" clId="{72E9F80F-D3EF-4146-921D-FD6AC1D96E54}" dt="2023-04-12T16:24:51.919" v="637" actId="26606"/>
          <ac:spMkLst>
            <pc:docMk/>
            <pc:sldMk cId="2986744623" sldId="294"/>
            <ac:spMk id="44" creationId="{7810E80F-9C89-42DA-AC6A-CA9F6C0FEE1D}"/>
          </ac:spMkLst>
        </pc:spChg>
        <pc:spChg chg="add">
          <ac:chgData name="Emily Crose" userId="5a1598ef78992c55" providerId="LiveId" clId="{72E9F80F-D3EF-4146-921D-FD6AC1D96E54}" dt="2023-04-12T16:24:51.919" v="637" actId="26606"/>
          <ac:spMkLst>
            <pc:docMk/>
            <pc:sldMk cId="2986744623" sldId="294"/>
            <ac:spMk id="45" creationId="{35955B09-6DFD-41EE-8794-648DBC50B39F}"/>
          </ac:spMkLst>
        </pc:spChg>
        <pc:spChg chg="add">
          <ac:chgData name="Emily Crose" userId="5a1598ef78992c55" providerId="LiveId" clId="{72E9F80F-D3EF-4146-921D-FD6AC1D96E54}" dt="2023-04-12T16:24:51.919" v="637" actId="26606"/>
          <ac:spMkLst>
            <pc:docMk/>
            <pc:sldMk cId="2986744623" sldId="294"/>
            <ac:spMk id="46" creationId="{EA1C8458-DBAA-4D00-98AC-E9890360D5F1}"/>
          </ac:spMkLst>
        </pc:spChg>
        <pc:spChg chg="add">
          <ac:chgData name="Emily Crose" userId="5a1598ef78992c55" providerId="LiveId" clId="{72E9F80F-D3EF-4146-921D-FD6AC1D96E54}" dt="2023-04-12T16:24:51.919" v="637" actId="26606"/>
          <ac:spMkLst>
            <pc:docMk/>
            <pc:sldMk cId="2986744623" sldId="294"/>
            <ac:spMk id="47" creationId="{A8D15A26-D50C-4BE5-8A59-321D90248097}"/>
          </ac:spMkLst>
        </pc:spChg>
        <pc:picChg chg="add mod">
          <ac:chgData name="Emily Crose" userId="5a1598ef78992c55" providerId="LiveId" clId="{72E9F80F-D3EF-4146-921D-FD6AC1D96E54}" dt="2023-04-12T16:24:51.919" v="637" actId="26606"/>
          <ac:picMkLst>
            <pc:docMk/>
            <pc:sldMk cId="2986744623" sldId="294"/>
            <ac:picMk id="6" creationId="{EF693E97-F532-9796-515D-DF5A5B8DC9E4}"/>
          </ac:picMkLst>
        </pc:picChg>
        <pc:picChg chg="add del">
          <ac:chgData name="Emily Crose" userId="5a1598ef78992c55" providerId="LiveId" clId="{72E9F80F-D3EF-4146-921D-FD6AC1D96E54}" dt="2023-04-12T16:24:45.154" v="634" actId="26606"/>
          <ac:picMkLst>
            <pc:docMk/>
            <pc:sldMk cId="2986744623" sldId="294"/>
            <ac:picMk id="11" creationId="{41B68C77-138E-4BF7-A276-BD0C78A4219F}"/>
          </ac:picMkLst>
        </pc:picChg>
        <pc:picChg chg="add del">
          <ac:chgData name="Emily Crose" userId="5a1598ef78992c55" providerId="LiveId" clId="{72E9F80F-D3EF-4146-921D-FD6AC1D96E54}" dt="2023-04-12T16:24:45.154" v="634" actId="26606"/>
          <ac:picMkLst>
            <pc:docMk/>
            <pc:sldMk cId="2986744623" sldId="294"/>
            <ac:picMk id="13" creationId="{7C268552-D473-46ED-B1B8-422042C4DEF1}"/>
          </ac:picMkLst>
        </pc:picChg>
        <pc:picChg chg="add del">
          <ac:chgData name="Emily Crose" userId="5a1598ef78992c55" providerId="LiveId" clId="{72E9F80F-D3EF-4146-921D-FD6AC1D96E54}" dt="2023-04-12T16:24:45.154" v="634" actId="26606"/>
          <ac:picMkLst>
            <pc:docMk/>
            <pc:sldMk cId="2986744623" sldId="294"/>
            <ac:picMk id="17" creationId="{B9238B3E-24AA-439A-B527-6C5DF6D72145}"/>
          </ac:picMkLst>
        </pc:picChg>
        <pc:picChg chg="add del">
          <ac:chgData name="Emily Crose" userId="5a1598ef78992c55" providerId="LiveId" clId="{72E9F80F-D3EF-4146-921D-FD6AC1D96E54}" dt="2023-04-12T16:24:45.154" v="634" actId="26606"/>
          <ac:picMkLst>
            <pc:docMk/>
            <pc:sldMk cId="2986744623" sldId="294"/>
            <ac:picMk id="19" creationId="{69F01145-BEA3-4CBF-AA21-10077B948CA8}"/>
          </ac:picMkLst>
        </pc:picChg>
        <pc:picChg chg="add del">
          <ac:chgData name="Emily Crose" userId="5a1598ef78992c55" providerId="LiveId" clId="{72E9F80F-D3EF-4146-921D-FD6AC1D96E54}" dt="2023-04-12T16:24:51.901" v="636" actId="26606"/>
          <ac:picMkLst>
            <pc:docMk/>
            <pc:sldMk cId="2986744623" sldId="294"/>
            <ac:picMk id="31" creationId="{DF19BAF3-7E20-4B9D-B544-BABAEEA1FA75}"/>
          </ac:picMkLst>
        </pc:picChg>
        <pc:picChg chg="add del">
          <ac:chgData name="Emily Crose" userId="5a1598ef78992c55" providerId="LiveId" clId="{72E9F80F-D3EF-4146-921D-FD6AC1D96E54}" dt="2023-04-12T16:24:51.901" v="636" actId="26606"/>
          <ac:picMkLst>
            <pc:docMk/>
            <pc:sldMk cId="2986744623" sldId="294"/>
            <ac:picMk id="32" creationId="{950648F4-ABCD-4DF0-8641-76CFB2354721}"/>
          </ac:picMkLst>
        </pc:picChg>
        <pc:picChg chg="add del">
          <ac:chgData name="Emily Crose" userId="5a1598ef78992c55" providerId="LiveId" clId="{72E9F80F-D3EF-4146-921D-FD6AC1D96E54}" dt="2023-04-12T16:24:51.901" v="636" actId="26606"/>
          <ac:picMkLst>
            <pc:docMk/>
            <pc:sldMk cId="2986744623" sldId="294"/>
            <ac:picMk id="34" creationId="{CF1EB4BD-9C7E-4AA3-9681-C7EB0DA6250B}"/>
          </ac:picMkLst>
        </pc:picChg>
        <pc:picChg chg="add del">
          <ac:chgData name="Emily Crose" userId="5a1598ef78992c55" providerId="LiveId" clId="{72E9F80F-D3EF-4146-921D-FD6AC1D96E54}" dt="2023-04-12T16:24:51.901" v="636" actId="26606"/>
          <ac:picMkLst>
            <pc:docMk/>
            <pc:sldMk cId="2986744623" sldId="294"/>
            <ac:picMk id="35" creationId="{94AAE3AA-3759-4D28-B0EF-575F25A5146C}"/>
          </ac:picMkLst>
        </pc:picChg>
        <pc:picChg chg="add">
          <ac:chgData name="Emily Crose" userId="5a1598ef78992c55" providerId="LiveId" clId="{72E9F80F-D3EF-4146-921D-FD6AC1D96E54}" dt="2023-04-12T16:24:51.919" v="637" actId="26606"/>
          <ac:picMkLst>
            <pc:docMk/>
            <pc:sldMk cId="2986744623" sldId="294"/>
            <ac:picMk id="38" creationId="{41B68C77-138E-4BF7-A276-BD0C78A4219F}"/>
          </ac:picMkLst>
        </pc:picChg>
        <pc:picChg chg="add">
          <ac:chgData name="Emily Crose" userId="5a1598ef78992c55" providerId="LiveId" clId="{72E9F80F-D3EF-4146-921D-FD6AC1D96E54}" dt="2023-04-12T16:24:51.919" v="637" actId="26606"/>
          <ac:picMkLst>
            <pc:docMk/>
            <pc:sldMk cId="2986744623" sldId="294"/>
            <ac:picMk id="39" creationId="{7C268552-D473-46ED-B1B8-422042C4DEF1}"/>
          </ac:picMkLst>
        </pc:picChg>
        <pc:picChg chg="add">
          <ac:chgData name="Emily Crose" userId="5a1598ef78992c55" providerId="LiveId" clId="{72E9F80F-D3EF-4146-921D-FD6AC1D96E54}" dt="2023-04-12T16:24:51.919" v="637" actId="26606"/>
          <ac:picMkLst>
            <pc:docMk/>
            <pc:sldMk cId="2986744623" sldId="294"/>
            <ac:picMk id="41" creationId="{B9238B3E-24AA-439A-B527-6C5DF6D72145}"/>
          </ac:picMkLst>
        </pc:picChg>
        <pc:picChg chg="add">
          <ac:chgData name="Emily Crose" userId="5a1598ef78992c55" providerId="LiveId" clId="{72E9F80F-D3EF-4146-921D-FD6AC1D96E54}" dt="2023-04-12T16:24:51.919" v="637" actId="26606"/>
          <ac:picMkLst>
            <pc:docMk/>
            <pc:sldMk cId="2986744623" sldId="294"/>
            <ac:picMk id="42" creationId="{69F01145-BEA3-4CBF-AA21-10077B948CA8}"/>
          </ac:picMkLst>
        </pc:picChg>
      </pc:sldChg>
      <pc:sldChg chg="addSp modSp new mod setBg">
        <pc:chgData name="Emily Crose" userId="5a1598ef78992c55" providerId="LiveId" clId="{72E9F80F-D3EF-4146-921D-FD6AC1D96E54}" dt="2023-04-12T17:06:14.351" v="1297" actId="26606"/>
        <pc:sldMkLst>
          <pc:docMk/>
          <pc:sldMk cId="3214558887" sldId="295"/>
        </pc:sldMkLst>
        <pc:spChg chg="mod">
          <ac:chgData name="Emily Crose" userId="5a1598ef78992c55" providerId="LiveId" clId="{72E9F80F-D3EF-4146-921D-FD6AC1D96E54}" dt="2023-04-12T17:06:14.351" v="1297" actId="26606"/>
          <ac:spMkLst>
            <pc:docMk/>
            <pc:sldMk cId="3214558887" sldId="295"/>
            <ac:spMk id="2" creationId="{4C8BC06B-D453-774F-3EEF-23E8776764FC}"/>
          </ac:spMkLst>
        </pc:spChg>
        <pc:spChg chg="mod">
          <ac:chgData name="Emily Crose" userId="5a1598ef78992c55" providerId="LiveId" clId="{72E9F80F-D3EF-4146-921D-FD6AC1D96E54}" dt="2023-04-12T17:06:14.351" v="1297" actId="26606"/>
          <ac:spMkLst>
            <pc:docMk/>
            <pc:sldMk cId="3214558887" sldId="295"/>
            <ac:spMk id="3" creationId="{33C104BB-0767-E57B-5638-99A1875247EF}"/>
          </ac:spMkLst>
        </pc:spChg>
        <pc:spChg chg="add">
          <ac:chgData name="Emily Crose" userId="5a1598ef78992c55" providerId="LiveId" clId="{72E9F80F-D3EF-4146-921D-FD6AC1D96E54}" dt="2023-04-12T17:06:14.351" v="1297" actId="26606"/>
          <ac:spMkLst>
            <pc:docMk/>
            <pc:sldMk cId="3214558887" sldId="295"/>
            <ac:spMk id="13" creationId="{989BE678-777B-482A-A616-FEDC47B162E5}"/>
          </ac:spMkLst>
        </pc:spChg>
        <pc:spChg chg="add">
          <ac:chgData name="Emily Crose" userId="5a1598ef78992c55" providerId="LiveId" clId="{72E9F80F-D3EF-4146-921D-FD6AC1D96E54}" dt="2023-04-12T17:06:14.351" v="1297" actId="26606"/>
          <ac:spMkLst>
            <pc:docMk/>
            <pc:sldMk cId="3214558887" sldId="295"/>
            <ac:spMk id="19" creationId="{D28BE0C3-2102-4820-B88B-A448B1840D14}"/>
          </ac:spMkLst>
        </pc:spChg>
        <pc:spChg chg="add">
          <ac:chgData name="Emily Crose" userId="5a1598ef78992c55" providerId="LiveId" clId="{72E9F80F-D3EF-4146-921D-FD6AC1D96E54}" dt="2023-04-12T17:06:14.351" v="1297" actId="26606"/>
          <ac:spMkLst>
            <pc:docMk/>
            <pc:sldMk cId="3214558887" sldId="295"/>
            <ac:spMk id="21" creationId="{A4322390-8B58-46BE-88EB-D9FD30C08743}"/>
          </ac:spMkLst>
        </pc:spChg>
        <pc:spChg chg="add">
          <ac:chgData name="Emily Crose" userId="5a1598ef78992c55" providerId="LiveId" clId="{72E9F80F-D3EF-4146-921D-FD6AC1D96E54}" dt="2023-04-12T17:06:14.351" v="1297" actId="26606"/>
          <ac:spMkLst>
            <pc:docMk/>
            <pc:sldMk cId="3214558887" sldId="295"/>
            <ac:spMk id="23" creationId="{C885E190-58DD-42DD-A4A8-401E15C92A52}"/>
          </ac:spMkLst>
        </pc:spChg>
        <pc:picChg chg="add">
          <ac:chgData name="Emily Crose" userId="5a1598ef78992c55" providerId="LiveId" clId="{72E9F80F-D3EF-4146-921D-FD6AC1D96E54}" dt="2023-04-12T17:06:14.351" v="1297" actId="26606"/>
          <ac:picMkLst>
            <pc:docMk/>
            <pc:sldMk cId="3214558887" sldId="295"/>
            <ac:picMk id="5" creationId="{9C6B892E-C62C-852F-71BE-10692A7A9F9B}"/>
          </ac:picMkLst>
        </pc:picChg>
        <pc:picChg chg="add">
          <ac:chgData name="Emily Crose" userId="5a1598ef78992c55" providerId="LiveId" clId="{72E9F80F-D3EF-4146-921D-FD6AC1D96E54}" dt="2023-04-12T17:06:14.351" v="1297" actId="26606"/>
          <ac:picMkLst>
            <pc:docMk/>
            <pc:sldMk cId="3214558887" sldId="295"/>
            <ac:picMk id="9" creationId="{DF19BAF3-7E20-4B9D-B544-BABAEEA1FA75}"/>
          </ac:picMkLst>
        </pc:picChg>
        <pc:picChg chg="add">
          <ac:chgData name="Emily Crose" userId="5a1598ef78992c55" providerId="LiveId" clId="{72E9F80F-D3EF-4146-921D-FD6AC1D96E54}" dt="2023-04-12T17:06:14.351" v="1297" actId="26606"/>
          <ac:picMkLst>
            <pc:docMk/>
            <pc:sldMk cId="3214558887" sldId="295"/>
            <ac:picMk id="11" creationId="{950648F4-ABCD-4DF0-8641-76CFB2354721}"/>
          </ac:picMkLst>
        </pc:picChg>
        <pc:picChg chg="add">
          <ac:chgData name="Emily Crose" userId="5a1598ef78992c55" providerId="LiveId" clId="{72E9F80F-D3EF-4146-921D-FD6AC1D96E54}" dt="2023-04-12T17:06:14.351" v="1297" actId="26606"/>
          <ac:picMkLst>
            <pc:docMk/>
            <pc:sldMk cId="3214558887" sldId="295"/>
            <ac:picMk id="15" creationId="{CF1EB4BD-9C7E-4AA3-9681-C7EB0DA6250B}"/>
          </ac:picMkLst>
        </pc:picChg>
        <pc:picChg chg="add">
          <ac:chgData name="Emily Crose" userId="5a1598ef78992c55" providerId="LiveId" clId="{72E9F80F-D3EF-4146-921D-FD6AC1D96E54}" dt="2023-04-12T17:06:14.351" v="1297" actId="26606"/>
          <ac:picMkLst>
            <pc:docMk/>
            <pc:sldMk cId="3214558887" sldId="295"/>
            <ac:picMk id="17" creationId="{94AAE3AA-3759-4D28-B0EF-575F25A5146C}"/>
          </ac:picMkLst>
        </pc:picChg>
      </pc:sldChg>
      <pc:sldChg chg="addSp delSp modSp new mod setBg modClrScheme chgLayout">
        <pc:chgData name="Emily Crose" userId="5a1598ef78992c55" providerId="LiveId" clId="{72E9F80F-D3EF-4146-921D-FD6AC1D96E54}" dt="2023-04-12T17:06:20.806" v="1298" actId="26606"/>
        <pc:sldMkLst>
          <pc:docMk/>
          <pc:sldMk cId="1374118941" sldId="296"/>
        </pc:sldMkLst>
        <pc:spChg chg="del mod ord">
          <ac:chgData name="Emily Crose" userId="5a1598ef78992c55" providerId="LiveId" clId="{72E9F80F-D3EF-4146-921D-FD6AC1D96E54}" dt="2023-04-12T16:27:11.706" v="683" actId="700"/>
          <ac:spMkLst>
            <pc:docMk/>
            <pc:sldMk cId="1374118941" sldId="296"/>
            <ac:spMk id="2" creationId="{CA62F392-C3A5-3CD0-2437-ED47E9CB6AC5}"/>
          </ac:spMkLst>
        </pc:spChg>
        <pc:spChg chg="del mod ord">
          <ac:chgData name="Emily Crose" userId="5a1598ef78992c55" providerId="LiveId" clId="{72E9F80F-D3EF-4146-921D-FD6AC1D96E54}" dt="2023-04-12T16:27:11.706" v="683" actId="700"/>
          <ac:spMkLst>
            <pc:docMk/>
            <pc:sldMk cId="1374118941" sldId="296"/>
            <ac:spMk id="3" creationId="{37B1CF57-2738-A401-2856-11C77359ECE2}"/>
          </ac:spMkLst>
        </pc:spChg>
        <pc:spChg chg="add mod ord">
          <ac:chgData name="Emily Crose" userId="5a1598ef78992c55" providerId="LiveId" clId="{72E9F80F-D3EF-4146-921D-FD6AC1D96E54}" dt="2023-04-12T17:06:20.806" v="1298" actId="26606"/>
          <ac:spMkLst>
            <pc:docMk/>
            <pc:sldMk cId="1374118941" sldId="296"/>
            <ac:spMk id="4" creationId="{2A369C63-4DF6-71B0-955E-17146FF027D9}"/>
          </ac:spMkLst>
        </pc:spChg>
        <pc:spChg chg="add mod ord">
          <ac:chgData name="Emily Crose" userId="5a1598ef78992c55" providerId="LiveId" clId="{72E9F80F-D3EF-4146-921D-FD6AC1D96E54}" dt="2023-04-12T17:06:20.806" v="1298" actId="26606"/>
          <ac:spMkLst>
            <pc:docMk/>
            <pc:sldMk cId="1374118941" sldId="296"/>
            <ac:spMk id="5" creationId="{83249121-ED18-CFC5-F1A8-70671FAB1280}"/>
          </ac:spMkLst>
        </pc:spChg>
        <pc:spChg chg="add">
          <ac:chgData name="Emily Crose" userId="5a1598ef78992c55" providerId="LiveId" clId="{72E9F80F-D3EF-4146-921D-FD6AC1D96E54}" dt="2023-04-12T17:06:20.806" v="1298" actId="26606"/>
          <ac:spMkLst>
            <pc:docMk/>
            <pc:sldMk cId="1374118941" sldId="296"/>
            <ac:spMk id="15" creationId="{989BE678-777B-482A-A616-FEDC47B162E5}"/>
          </ac:spMkLst>
        </pc:spChg>
        <pc:spChg chg="add">
          <ac:chgData name="Emily Crose" userId="5a1598ef78992c55" providerId="LiveId" clId="{72E9F80F-D3EF-4146-921D-FD6AC1D96E54}" dt="2023-04-12T17:06:20.806" v="1298" actId="26606"/>
          <ac:spMkLst>
            <pc:docMk/>
            <pc:sldMk cId="1374118941" sldId="296"/>
            <ac:spMk id="21" creationId="{D28BE0C3-2102-4820-B88B-A448B1840D14}"/>
          </ac:spMkLst>
        </pc:spChg>
        <pc:spChg chg="add">
          <ac:chgData name="Emily Crose" userId="5a1598ef78992c55" providerId="LiveId" clId="{72E9F80F-D3EF-4146-921D-FD6AC1D96E54}" dt="2023-04-12T17:06:20.806" v="1298" actId="26606"/>
          <ac:spMkLst>
            <pc:docMk/>
            <pc:sldMk cId="1374118941" sldId="296"/>
            <ac:spMk id="23" creationId="{A4322390-8B58-46BE-88EB-D9FD30C08743}"/>
          </ac:spMkLst>
        </pc:spChg>
        <pc:picChg chg="add">
          <ac:chgData name="Emily Crose" userId="5a1598ef78992c55" providerId="LiveId" clId="{72E9F80F-D3EF-4146-921D-FD6AC1D96E54}" dt="2023-04-12T17:06:20.806" v="1298" actId="26606"/>
          <ac:picMkLst>
            <pc:docMk/>
            <pc:sldMk cId="1374118941" sldId="296"/>
            <ac:picMk id="7" creationId="{54188650-2C12-BE71-9B10-3B42E0AC2653}"/>
          </ac:picMkLst>
        </pc:picChg>
        <pc:picChg chg="add">
          <ac:chgData name="Emily Crose" userId="5a1598ef78992c55" providerId="LiveId" clId="{72E9F80F-D3EF-4146-921D-FD6AC1D96E54}" dt="2023-04-12T17:06:20.806" v="1298" actId="26606"/>
          <ac:picMkLst>
            <pc:docMk/>
            <pc:sldMk cId="1374118941" sldId="296"/>
            <ac:picMk id="11" creationId="{DF19BAF3-7E20-4B9D-B544-BABAEEA1FA75}"/>
          </ac:picMkLst>
        </pc:picChg>
        <pc:picChg chg="add">
          <ac:chgData name="Emily Crose" userId="5a1598ef78992c55" providerId="LiveId" clId="{72E9F80F-D3EF-4146-921D-FD6AC1D96E54}" dt="2023-04-12T17:06:20.806" v="1298" actId="26606"/>
          <ac:picMkLst>
            <pc:docMk/>
            <pc:sldMk cId="1374118941" sldId="296"/>
            <ac:picMk id="13" creationId="{950648F4-ABCD-4DF0-8641-76CFB2354721}"/>
          </ac:picMkLst>
        </pc:picChg>
        <pc:picChg chg="add">
          <ac:chgData name="Emily Crose" userId="5a1598ef78992c55" providerId="LiveId" clId="{72E9F80F-D3EF-4146-921D-FD6AC1D96E54}" dt="2023-04-12T17:06:20.806" v="1298" actId="26606"/>
          <ac:picMkLst>
            <pc:docMk/>
            <pc:sldMk cId="1374118941" sldId="296"/>
            <ac:picMk id="17" creationId="{CF1EB4BD-9C7E-4AA3-9681-C7EB0DA6250B}"/>
          </ac:picMkLst>
        </pc:picChg>
        <pc:picChg chg="add">
          <ac:chgData name="Emily Crose" userId="5a1598ef78992c55" providerId="LiveId" clId="{72E9F80F-D3EF-4146-921D-FD6AC1D96E54}" dt="2023-04-12T17:06:20.806" v="1298" actId="26606"/>
          <ac:picMkLst>
            <pc:docMk/>
            <pc:sldMk cId="1374118941" sldId="296"/>
            <ac:picMk id="19" creationId="{94AAE3AA-3759-4D28-B0EF-575F25A5146C}"/>
          </ac:picMkLst>
        </pc:picChg>
      </pc:sldChg>
      <pc:sldChg chg="modSp new mod">
        <pc:chgData name="Emily Crose" userId="5a1598ef78992c55" providerId="LiveId" clId="{72E9F80F-D3EF-4146-921D-FD6AC1D96E54}" dt="2023-04-12T17:11:28.291" v="1520" actId="20577"/>
        <pc:sldMkLst>
          <pc:docMk/>
          <pc:sldMk cId="3807930273" sldId="297"/>
        </pc:sldMkLst>
        <pc:spChg chg="mod">
          <ac:chgData name="Emily Crose" userId="5a1598ef78992c55" providerId="LiveId" clId="{72E9F80F-D3EF-4146-921D-FD6AC1D96E54}" dt="2023-04-12T17:09:39.309" v="1313" actId="20577"/>
          <ac:spMkLst>
            <pc:docMk/>
            <pc:sldMk cId="3807930273" sldId="297"/>
            <ac:spMk id="2" creationId="{B4488259-66E9-6FC7-01D8-D73A26A41D00}"/>
          </ac:spMkLst>
        </pc:spChg>
        <pc:spChg chg="mod">
          <ac:chgData name="Emily Crose" userId="5a1598ef78992c55" providerId="LiveId" clId="{72E9F80F-D3EF-4146-921D-FD6AC1D96E54}" dt="2023-04-12T17:11:28.291" v="1520" actId="20577"/>
          <ac:spMkLst>
            <pc:docMk/>
            <pc:sldMk cId="3807930273" sldId="297"/>
            <ac:spMk id="3" creationId="{B02A944E-CA39-55A7-FBB9-01463F7CD680}"/>
          </ac:spMkLst>
        </pc:spChg>
      </pc:sldChg>
      <pc:sldChg chg="addSp modSp new mod setBg">
        <pc:chgData name="Emily Crose" userId="5a1598ef78992c55" providerId="LiveId" clId="{72E9F80F-D3EF-4146-921D-FD6AC1D96E54}" dt="2023-04-12T17:06:25.656" v="1299" actId="26606"/>
        <pc:sldMkLst>
          <pc:docMk/>
          <pc:sldMk cId="740302255" sldId="298"/>
        </pc:sldMkLst>
        <pc:spChg chg="mod">
          <ac:chgData name="Emily Crose" userId="5a1598ef78992c55" providerId="LiveId" clId="{72E9F80F-D3EF-4146-921D-FD6AC1D96E54}" dt="2023-04-12T17:06:25.656" v="1299" actId="26606"/>
          <ac:spMkLst>
            <pc:docMk/>
            <pc:sldMk cId="740302255" sldId="298"/>
            <ac:spMk id="2" creationId="{3DFB9DB0-CAA2-2D20-893C-6668213DA156}"/>
          </ac:spMkLst>
        </pc:spChg>
        <pc:spChg chg="mod">
          <ac:chgData name="Emily Crose" userId="5a1598ef78992c55" providerId="LiveId" clId="{72E9F80F-D3EF-4146-921D-FD6AC1D96E54}" dt="2023-04-12T17:06:25.656" v="1299" actId="26606"/>
          <ac:spMkLst>
            <pc:docMk/>
            <pc:sldMk cId="740302255" sldId="298"/>
            <ac:spMk id="3" creationId="{926E8F24-3B3A-0A10-104A-AE05FF929909}"/>
          </ac:spMkLst>
        </pc:spChg>
        <pc:spChg chg="add">
          <ac:chgData name="Emily Crose" userId="5a1598ef78992c55" providerId="LiveId" clId="{72E9F80F-D3EF-4146-921D-FD6AC1D96E54}" dt="2023-04-12T17:06:25.656" v="1299" actId="26606"/>
          <ac:spMkLst>
            <pc:docMk/>
            <pc:sldMk cId="740302255" sldId="298"/>
            <ac:spMk id="13" creationId="{989BE678-777B-482A-A616-FEDC47B162E5}"/>
          </ac:spMkLst>
        </pc:spChg>
        <pc:spChg chg="add">
          <ac:chgData name="Emily Crose" userId="5a1598ef78992c55" providerId="LiveId" clId="{72E9F80F-D3EF-4146-921D-FD6AC1D96E54}" dt="2023-04-12T17:06:25.656" v="1299" actId="26606"/>
          <ac:spMkLst>
            <pc:docMk/>
            <pc:sldMk cId="740302255" sldId="298"/>
            <ac:spMk id="19" creationId="{D28BE0C3-2102-4820-B88B-A448B1840D14}"/>
          </ac:spMkLst>
        </pc:spChg>
        <pc:spChg chg="add">
          <ac:chgData name="Emily Crose" userId="5a1598ef78992c55" providerId="LiveId" clId="{72E9F80F-D3EF-4146-921D-FD6AC1D96E54}" dt="2023-04-12T17:06:25.656" v="1299" actId="26606"/>
          <ac:spMkLst>
            <pc:docMk/>
            <pc:sldMk cId="740302255" sldId="298"/>
            <ac:spMk id="21" creationId="{C885E190-58DD-42DD-A4A8-401E15C92A52}"/>
          </ac:spMkLst>
        </pc:spChg>
        <pc:picChg chg="add">
          <ac:chgData name="Emily Crose" userId="5a1598ef78992c55" providerId="LiveId" clId="{72E9F80F-D3EF-4146-921D-FD6AC1D96E54}" dt="2023-04-12T17:06:25.656" v="1299" actId="26606"/>
          <ac:picMkLst>
            <pc:docMk/>
            <pc:sldMk cId="740302255" sldId="298"/>
            <ac:picMk id="5" creationId="{15C2C0B5-E164-A37F-4646-942A712E338E}"/>
          </ac:picMkLst>
        </pc:picChg>
        <pc:picChg chg="add">
          <ac:chgData name="Emily Crose" userId="5a1598ef78992c55" providerId="LiveId" clId="{72E9F80F-D3EF-4146-921D-FD6AC1D96E54}" dt="2023-04-12T17:06:25.656" v="1299" actId="26606"/>
          <ac:picMkLst>
            <pc:docMk/>
            <pc:sldMk cId="740302255" sldId="298"/>
            <ac:picMk id="9" creationId="{DF19BAF3-7E20-4B9D-B544-BABAEEA1FA75}"/>
          </ac:picMkLst>
        </pc:picChg>
        <pc:picChg chg="add">
          <ac:chgData name="Emily Crose" userId="5a1598ef78992c55" providerId="LiveId" clId="{72E9F80F-D3EF-4146-921D-FD6AC1D96E54}" dt="2023-04-12T17:06:25.656" v="1299" actId="26606"/>
          <ac:picMkLst>
            <pc:docMk/>
            <pc:sldMk cId="740302255" sldId="298"/>
            <ac:picMk id="11" creationId="{950648F4-ABCD-4DF0-8641-76CFB2354721}"/>
          </ac:picMkLst>
        </pc:picChg>
        <pc:picChg chg="add">
          <ac:chgData name="Emily Crose" userId="5a1598ef78992c55" providerId="LiveId" clId="{72E9F80F-D3EF-4146-921D-FD6AC1D96E54}" dt="2023-04-12T17:06:25.656" v="1299" actId="26606"/>
          <ac:picMkLst>
            <pc:docMk/>
            <pc:sldMk cId="740302255" sldId="298"/>
            <ac:picMk id="15" creationId="{CF1EB4BD-9C7E-4AA3-9681-C7EB0DA6250B}"/>
          </ac:picMkLst>
        </pc:picChg>
        <pc:picChg chg="add">
          <ac:chgData name="Emily Crose" userId="5a1598ef78992c55" providerId="LiveId" clId="{72E9F80F-D3EF-4146-921D-FD6AC1D96E54}" dt="2023-04-12T17:06:25.656" v="1299" actId="26606"/>
          <ac:picMkLst>
            <pc:docMk/>
            <pc:sldMk cId="740302255" sldId="298"/>
            <ac:picMk id="17" creationId="{94AAE3AA-3759-4D28-B0EF-575F25A5146C}"/>
          </ac:picMkLst>
        </pc:picChg>
      </pc:sldChg>
      <pc:sldChg chg="modSp new mod">
        <pc:chgData name="Emily Crose" userId="5a1598ef78992c55" providerId="LiveId" clId="{72E9F80F-D3EF-4146-921D-FD6AC1D96E54}" dt="2023-04-12T17:12:08.814" v="1625" actId="20577"/>
        <pc:sldMkLst>
          <pc:docMk/>
          <pc:sldMk cId="3472812421" sldId="299"/>
        </pc:sldMkLst>
        <pc:spChg chg="mod">
          <ac:chgData name="Emily Crose" userId="5a1598ef78992c55" providerId="LiveId" clId="{72E9F80F-D3EF-4146-921D-FD6AC1D96E54}" dt="2023-04-12T17:09:37.246" v="1312" actId="20577"/>
          <ac:spMkLst>
            <pc:docMk/>
            <pc:sldMk cId="3472812421" sldId="299"/>
            <ac:spMk id="2" creationId="{9BAC0427-F797-D489-E2E9-DCF9560ECFE7}"/>
          </ac:spMkLst>
        </pc:spChg>
        <pc:spChg chg="mod">
          <ac:chgData name="Emily Crose" userId="5a1598ef78992c55" providerId="LiveId" clId="{72E9F80F-D3EF-4146-921D-FD6AC1D96E54}" dt="2023-04-12T17:12:08.814" v="1625" actId="20577"/>
          <ac:spMkLst>
            <pc:docMk/>
            <pc:sldMk cId="3472812421" sldId="299"/>
            <ac:spMk id="3" creationId="{03B50202-4651-9C8F-86CE-88F01336E089}"/>
          </ac:spMkLst>
        </pc:spChg>
      </pc:sldChg>
      <pc:sldChg chg="addSp modSp add mod setBg">
        <pc:chgData name="Emily Crose" userId="5a1598ef78992c55" providerId="LiveId" clId="{72E9F80F-D3EF-4146-921D-FD6AC1D96E54}" dt="2023-04-12T17:06:34.515" v="1300" actId="26606"/>
        <pc:sldMkLst>
          <pc:docMk/>
          <pc:sldMk cId="2194696514" sldId="300"/>
        </pc:sldMkLst>
        <pc:spChg chg="mod">
          <ac:chgData name="Emily Crose" userId="5a1598ef78992c55" providerId="LiveId" clId="{72E9F80F-D3EF-4146-921D-FD6AC1D96E54}" dt="2023-04-12T17:06:34.515" v="1300" actId="26606"/>
          <ac:spMkLst>
            <pc:docMk/>
            <pc:sldMk cId="2194696514" sldId="300"/>
            <ac:spMk id="2" creationId="{3DFB9DB0-CAA2-2D20-893C-6668213DA156}"/>
          </ac:spMkLst>
        </pc:spChg>
        <pc:spChg chg="mod">
          <ac:chgData name="Emily Crose" userId="5a1598ef78992c55" providerId="LiveId" clId="{72E9F80F-D3EF-4146-921D-FD6AC1D96E54}" dt="2023-04-12T17:06:34.515" v="1300" actId="26606"/>
          <ac:spMkLst>
            <pc:docMk/>
            <pc:sldMk cId="2194696514" sldId="300"/>
            <ac:spMk id="3" creationId="{926E8F24-3B3A-0A10-104A-AE05FF929909}"/>
          </ac:spMkLst>
        </pc:spChg>
        <pc:spChg chg="add">
          <ac:chgData name="Emily Crose" userId="5a1598ef78992c55" providerId="LiveId" clId="{72E9F80F-D3EF-4146-921D-FD6AC1D96E54}" dt="2023-04-12T17:06:34.515" v="1300" actId="26606"/>
          <ac:spMkLst>
            <pc:docMk/>
            <pc:sldMk cId="2194696514" sldId="300"/>
            <ac:spMk id="13" creationId="{989BE678-777B-482A-A616-FEDC47B162E5}"/>
          </ac:spMkLst>
        </pc:spChg>
        <pc:spChg chg="add">
          <ac:chgData name="Emily Crose" userId="5a1598ef78992c55" providerId="LiveId" clId="{72E9F80F-D3EF-4146-921D-FD6AC1D96E54}" dt="2023-04-12T17:06:34.515" v="1300" actId="26606"/>
          <ac:spMkLst>
            <pc:docMk/>
            <pc:sldMk cId="2194696514" sldId="300"/>
            <ac:spMk id="19" creationId="{D28BE0C3-2102-4820-B88B-A448B1840D14}"/>
          </ac:spMkLst>
        </pc:spChg>
        <pc:spChg chg="add">
          <ac:chgData name="Emily Crose" userId="5a1598ef78992c55" providerId="LiveId" clId="{72E9F80F-D3EF-4146-921D-FD6AC1D96E54}" dt="2023-04-12T17:06:34.515" v="1300" actId="26606"/>
          <ac:spMkLst>
            <pc:docMk/>
            <pc:sldMk cId="2194696514" sldId="300"/>
            <ac:spMk id="21" creationId="{C885E190-58DD-42DD-A4A8-401E15C92A52}"/>
          </ac:spMkLst>
        </pc:spChg>
        <pc:picChg chg="add">
          <ac:chgData name="Emily Crose" userId="5a1598ef78992c55" providerId="LiveId" clId="{72E9F80F-D3EF-4146-921D-FD6AC1D96E54}" dt="2023-04-12T17:06:34.515" v="1300" actId="26606"/>
          <ac:picMkLst>
            <pc:docMk/>
            <pc:sldMk cId="2194696514" sldId="300"/>
            <ac:picMk id="5" creationId="{DFDA5F22-4112-FEA6-3538-C7F035F452E2}"/>
          </ac:picMkLst>
        </pc:picChg>
        <pc:picChg chg="add">
          <ac:chgData name="Emily Crose" userId="5a1598ef78992c55" providerId="LiveId" clId="{72E9F80F-D3EF-4146-921D-FD6AC1D96E54}" dt="2023-04-12T17:06:34.515" v="1300" actId="26606"/>
          <ac:picMkLst>
            <pc:docMk/>
            <pc:sldMk cId="2194696514" sldId="300"/>
            <ac:picMk id="9" creationId="{DF19BAF3-7E20-4B9D-B544-BABAEEA1FA75}"/>
          </ac:picMkLst>
        </pc:picChg>
        <pc:picChg chg="add">
          <ac:chgData name="Emily Crose" userId="5a1598ef78992c55" providerId="LiveId" clId="{72E9F80F-D3EF-4146-921D-FD6AC1D96E54}" dt="2023-04-12T17:06:34.515" v="1300" actId="26606"/>
          <ac:picMkLst>
            <pc:docMk/>
            <pc:sldMk cId="2194696514" sldId="300"/>
            <ac:picMk id="11" creationId="{950648F4-ABCD-4DF0-8641-76CFB2354721}"/>
          </ac:picMkLst>
        </pc:picChg>
        <pc:picChg chg="add">
          <ac:chgData name="Emily Crose" userId="5a1598ef78992c55" providerId="LiveId" clId="{72E9F80F-D3EF-4146-921D-FD6AC1D96E54}" dt="2023-04-12T17:06:34.515" v="1300" actId="26606"/>
          <ac:picMkLst>
            <pc:docMk/>
            <pc:sldMk cId="2194696514" sldId="300"/>
            <ac:picMk id="15" creationId="{CF1EB4BD-9C7E-4AA3-9681-C7EB0DA6250B}"/>
          </ac:picMkLst>
        </pc:picChg>
        <pc:picChg chg="add">
          <ac:chgData name="Emily Crose" userId="5a1598ef78992c55" providerId="LiveId" clId="{72E9F80F-D3EF-4146-921D-FD6AC1D96E54}" dt="2023-04-12T17:06:34.515" v="1300" actId="26606"/>
          <ac:picMkLst>
            <pc:docMk/>
            <pc:sldMk cId="2194696514" sldId="300"/>
            <ac:picMk id="17" creationId="{94AAE3AA-3759-4D28-B0EF-575F25A5146C}"/>
          </ac:picMkLst>
        </pc:picChg>
      </pc:sldChg>
      <pc:sldChg chg="addSp delSp modSp new mod setBg setClrOvrMap delDesignElem chgLayout">
        <pc:chgData name="Emily Crose" userId="5a1598ef78992c55" providerId="LiveId" clId="{72E9F80F-D3EF-4146-921D-FD6AC1D96E54}" dt="2023-04-12T16:56:30.898" v="1147" actId="14100"/>
        <pc:sldMkLst>
          <pc:docMk/>
          <pc:sldMk cId="561975312" sldId="301"/>
        </pc:sldMkLst>
        <pc:spChg chg="add mod ord">
          <ac:chgData name="Emily Crose" userId="5a1598ef78992c55" providerId="LiveId" clId="{72E9F80F-D3EF-4146-921D-FD6AC1D96E54}" dt="2023-04-12T16:56:30.898" v="1147" actId="14100"/>
          <ac:spMkLst>
            <pc:docMk/>
            <pc:sldMk cId="561975312" sldId="301"/>
            <ac:spMk id="4" creationId="{6723C983-99FB-7DD7-04FA-A94D3DDE340E}"/>
          </ac:spMkLst>
        </pc:spChg>
        <pc:spChg chg="add del mod ord">
          <ac:chgData name="Emily Crose" userId="5a1598ef78992c55" providerId="LiveId" clId="{72E9F80F-D3EF-4146-921D-FD6AC1D96E54}" dt="2023-04-12T16:49:42.812" v="1125" actId="26606"/>
          <ac:spMkLst>
            <pc:docMk/>
            <pc:sldMk cId="561975312" sldId="301"/>
            <ac:spMk id="5" creationId="{74E7B241-F8CD-0B55-465C-244AC8578A7D}"/>
          </ac:spMkLst>
        </pc:spChg>
        <pc:spChg chg="add">
          <ac:chgData name="Emily Crose" userId="5a1598ef78992c55" providerId="LiveId" clId="{72E9F80F-D3EF-4146-921D-FD6AC1D96E54}" dt="2023-04-12T16:49:42.812" v="1125" actId="26606"/>
          <ac:spMkLst>
            <pc:docMk/>
            <pc:sldMk cId="561975312" sldId="301"/>
            <ac:spMk id="11" creationId="{4AC0CD9D-7610-4620-93B4-798CCD9AB581}"/>
          </ac:spMkLst>
        </pc:spChg>
        <pc:spChg chg="add del">
          <ac:chgData name="Emily Crose" userId="5a1598ef78992c55" providerId="LiveId" clId="{72E9F80F-D3EF-4146-921D-FD6AC1D96E54}" dt="2023-04-12T16:49:12.925" v="1122" actId="26606"/>
          <ac:spMkLst>
            <pc:docMk/>
            <pc:sldMk cId="561975312" sldId="301"/>
            <ac:spMk id="12" creationId="{4AC0CD9D-7610-4620-93B4-798CCD9AB581}"/>
          </ac:spMkLst>
        </pc:spChg>
        <pc:spChg chg="add">
          <ac:chgData name="Emily Crose" userId="5a1598ef78992c55" providerId="LiveId" clId="{72E9F80F-D3EF-4146-921D-FD6AC1D96E54}" dt="2023-04-12T16:49:42.812" v="1125" actId="26606"/>
          <ac:spMkLst>
            <pc:docMk/>
            <pc:sldMk cId="561975312" sldId="301"/>
            <ac:spMk id="17" creationId="{DE4D62F9-188E-4530-84C2-24BDEE4BEB82}"/>
          </ac:spMkLst>
        </pc:spChg>
        <pc:spChg chg="add del">
          <ac:chgData name="Emily Crose" userId="5a1598ef78992c55" providerId="LiveId" clId="{72E9F80F-D3EF-4146-921D-FD6AC1D96E54}" dt="2023-04-12T16:49:12.925" v="1122" actId="26606"/>
          <ac:spMkLst>
            <pc:docMk/>
            <pc:sldMk cId="561975312" sldId="301"/>
            <ac:spMk id="18" creationId="{DE4D62F9-188E-4530-84C2-24BDEE4BEB82}"/>
          </ac:spMkLst>
        </pc:spChg>
        <pc:spChg chg="add">
          <ac:chgData name="Emily Crose" userId="5a1598ef78992c55" providerId="LiveId" clId="{72E9F80F-D3EF-4146-921D-FD6AC1D96E54}" dt="2023-04-12T16:49:42.812" v="1125" actId="26606"/>
          <ac:spMkLst>
            <pc:docMk/>
            <pc:sldMk cId="561975312" sldId="301"/>
            <ac:spMk id="19" creationId="{757B325C-3E35-45CF-9D07-3BCB281F3B9C}"/>
          </ac:spMkLst>
        </pc:spChg>
        <pc:spChg chg="add del">
          <ac:chgData name="Emily Crose" userId="5a1598ef78992c55" providerId="LiveId" clId="{72E9F80F-D3EF-4146-921D-FD6AC1D96E54}" dt="2023-04-12T16:49:12.925" v="1122" actId="26606"/>
          <ac:spMkLst>
            <pc:docMk/>
            <pc:sldMk cId="561975312" sldId="301"/>
            <ac:spMk id="20" creationId="{20F6071B-48FA-4685-A9C9-A7B21E1C14CC}"/>
          </ac:spMkLst>
        </pc:spChg>
        <pc:spChg chg="add">
          <ac:chgData name="Emily Crose" userId="5a1598ef78992c55" providerId="LiveId" clId="{72E9F80F-D3EF-4146-921D-FD6AC1D96E54}" dt="2023-04-12T16:49:42.812" v="1125" actId="26606"/>
          <ac:spMkLst>
            <pc:docMk/>
            <pc:sldMk cId="561975312" sldId="301"/>
            <ac:spMk id="21" creationId="{C24BEC42-AFF3-40D1-93A2-A27A42E1E23C}"/>
          </ac:spMkLst>
        </pc:spChg>
        <pc:spChg chg="add del">
          <ac:chgData name="Emily Crose" userId="5a1598ef78992c55" providerId="LiveId" clId="{72E9F80F-D3EF-4146-921D-FD6AC1D96E54}" dt="2023-04-12T16:49:12.925" v="1122" actId="26606"/>
          <ac:spMkLst>
            <pc:docMk/>
            <pc:sldMk cId="561975312" sldId="301"/>
            <ac:spMk id="22" creationId="{8C56044C-1580-4C45-8AA3-F2A07478B455}"/>
          </ac:spMkLst>
        </pc:spChg>
        <pc:spChg chg="add">
          <ac:chgData name="Emily Crose" userId="5a1598ef78992c55" providerId="LiveId" clId="{72E9F80F-D3EF-4146-921D-FD6AC1D96E54}" dt="2023-04-12T16:49:42.812" v="1125" actId="26606"/>
          <ac:spMkLst>
            <pc:docMk/>
            <pc:sldMk cId="561975312" sldId="301"/>
            <ac:spMk id="23" creationId="{608F427C-1EC9-4280-9367-F2B3AA063E82}"/>
          </ac:spMkLst>
        </pc:spChg>
        <pc:spChg chg="add del">
          <ac:chgData name="Emily Crose" userId="5a1598ef78992c55" providerId="LiveId" clId="{72E9F80F-D3EF-4146-921D-FD6AC1D96E54}" dt="2023-04-12T16:49:12.925" v="1122" actId="26606"/>
          <ac:spMkLst>
            <pc:docMk/>
            <pc:sldMk cId="561975312" sldId="301"/>
            <ac:spMk id="24" creationId="{51A8E3CE-561F-42BE-B6A2-FBE96F9A8280}"/>
          </ac:spMkLst>
        </pc:spChg>
        <pc:spChg chg="add">
          <ac:chgData name="Emily Crose" userId="5a1598ef78992c55" providerId="LiveId" clId="{72E9F80F-D3EF-4146-921D-FD6AC1D96E54}" dt="2023-04-12T16:49:42.812" v="1125" actId="26606"/>
          <ac:spMkLst>
            <pc:docMk/>
            <pc:sldMk cId="561975312" sldId="301"/>
            <ac:spMk id="25" creationId="{F98810A7-E114-447A-A7D6-69B27CFB5650}"/>
          </ac:spMkLst>
        </pc:spChg>
        <pc:spChg chg="add del">
          <ac:chgData name="Emily Crose" userId="5a1598ef78992c55" providerId="LiveId" clId="{72E9F80F-D3EF-4146-921D-FD6AC1D96E54}" dt="2023-04-12T16:49:12.925" v="1122" actId="26606"/>
          <ac:spMkLst>
            <pc:docMk/>
            <pc:sldMk cId="561975312" sldId="301"/>
            <ac:spMk id="26" creationId="{7DE548AA-7E1A-497C-8B79-C74F42ACFB16}"/>
          </ac:spMkLst>
        </pc:spChg>
        <pc:spChg chg="add del">
          <ac:chgData name="Emily Crose" userId="5a1598ef78992c55" providerId="LiveId" clId="{72E9F80F-D3EF-4146-921D-FD6AC1D96E54}" dt="2023-04-12T16:49:36.786" v="1124" actId="700"/>
          <ac:spMkLst>
            <pc:docMk/>
            <pc:sldMk cId="561975312" sldId="301"/>
            <ac:spMk id="30" creationId="{4AC0CD9D-7610-4620-93B4-798CCD9AB581}"/>
          </ac:spMkLst>
        </pc:spChg>
        <pc:spChg chg="add del">
          <ac:chgData name="Emily Crose" userId="5a1598ef78992c55" providerId="LiveId" clId="{72E9F80F-D3EF-4146-921D-FD6AC1D96E54}" dt="2023-04-12T16:49:36.786" v="1124" actId="700"/>
          <ac:spMkLst>
            <pc:docMk/>
            <pc:sldMk cId="561975312" sldId="301"/>
            <ac:spMk id="33" creationId="{DE4D62F9-188E-4530-84C2-24BDEE4BEB82}"/>
          </ac:spMkLst>
        </pc:spChg>
        <pc:spChg chg="add del">
          <ac:chgData name="Emily Crose" userId="5a1598ef78992c55" providerId="LiveId" clId="{72E9F80F-D3EF-4146-921D-FD6AC1D96E54}" dt="2023-04-12T16:49:36.786" v="1124" actId="700"/>
          <ac:spMkLst>
            <pc:docMk/>
            <pc:sldMk cId="561975312" sldId="301"/>
            <ac:spMk id="34" creationId="{757B325C-3E35-45CF-9D07-3BCB281F3B9C}"/>
          </ac:spMkLst>
        </pc:spChg>
        <pc:spChg chg="add del">
          <ac:chgData name="Emily Crose" userId="5a1598ef78992c55" providerId="LiveId" clId="{72E9F80F-D3EF-4146-921D-FD6AC1D96E54}" dt="2023-04-12T16:49:36.786" v="1124" actId="700"/>
          <ac:spMkLst>
            <pc:docMk/>
            <pc:sldMk cId="561975312" sldId="301"/>
            <ac:spMk id="35" creationId="{C24BEC42-AFF3-40D1-93A2-A27A42E1E23C}"/>
          </ac:spMkLst>
        </pc:spChg>
        <pc:spChg chg="add del">
          <ac:chgData name="Emily Crose" userId="5a1598ef78992c55" providerId="LiveId" clId="{72E9F80F-D3EF-4146-921D-FD6AC1D96E54}" dt="2023-04-12T16:49:36.786" v="1124" actId="700"/>
          <ac:spMkLst>
            <pc:docMk/>
            <pc:sldMk cId="561975312" sldId="301"/>
            <ac:spMk id="36" creationId="{608F427C-1EC9-4280-9367-F2B3AA063E82}"/>
          </ac:spMkLst>
        </pc:spChg>
        <pc:spChg chg="add del">
          <ac:chgData name="Emily Crose" userId="5a1598ef78992c55" providerId="LiveId" clId="{72E9F80F-D3EF-4146-921D-FD6AC1D96E54}" dt="2023-04-12T16:49:36.786" v="1124" actId="700"/>
          <ac:spMkLst>
            <pc:docMk/>
            <pc:sldMk cId="561975312" sldId="301"/>
            <ac:spMk id="37" creationId="{F98810A7-E114-447A-A7D6-69B27CFB5650}"/>
          </ac:spMkLst>
        </pc:spChg>
        <pc:picChg chg="add mod ord">
          <ac:chgData name="Emily Crose" userId="5a1598ef78992c55" providerId="LiveId" clId="{72E9F80F-D3EF-4146-921D-FD6AC1D96E54}" dt="2023-04-12T16:49:42.812" v="1125" actId="26606"/>
          <ac:picMkLst>
            <pc:docMk/>
            <pc:sldMk cId="561975312" sldId="301"/>
            <ac:picMk id="3" creationId="{27D6BFFA-B042-5E8F-B1DA-3FB2E3F94B62}"/>
          </ac:picMkLst>
        </pc:picChg>
        <pc:picChg chg="add">
          <ac:chgData name="Emily Crose" userId="5a1598ef78992c55" providerId="LiveId" clId="{72E9F80F-D3EF-4146-921D-FD6AC1D96E54}" dt="2023-04-12T16:49:42.812" v="1125" actId="26606"/>
          <ac:picMkLst>
            <pc:docMk/>
            <pc:sldMk cId="561975312" sldId="301"/>
            <ac:picMk id="7" creationId="{41B68C77-138E-4BF7-A276-BD0C78A4219F}"/>
          </ac:picMkLst>
        </pc:picChg>
        <pc:picChg chg="add del">
          <ac:chgData name="Emily Crose" userId="5a1598ef78992c55" providerId="LiveId" clId="{72E9F80F-D3EF-4146-921D-FD6AC1D96E54}" dt="2023-04-12T16:49:12.925" v="1122" actId="26606"/>
          <ac:picMkLst>
            <pc:docMk/>
            <pc:sldMk cId="561975312" sldId="301"/>
            <ac:picMk id="8" creationId="{41B68C77-138E-4BF7-A276-BD0C78A4219F}"/>
          </ac:picMkLst>
        </pc:picChg>
        <pc:picChg chg="add">
          <ac:chgData name="Emily Crose" userId="5a1598ef78992c55" providerId="LiveId" clId="{72E9F80F-D3EF-4146-921D-FD6AC1D96E54}" dt="2023-04-12T16:49:42.812" v="1125" actId="26606"/>
          <ac:picMkLst>
            <pc:docMk/>
            <pc:sldMk cId="561975312" sldId="301"/>
            <ac:picMk id="9" creationId="{7C268552-D473-46ED-B1B8-422042C4DEF1}"/>
          </ac:picMkLst>
        </pc:picChg>
        <pc:picChg chg="add del">
          <ac:chgData name="Emily Crose" userId="5a1598ef78992c55" providerId="LiveId" clId="{72E9F80F-D3EF-4146-921D-FD6AC1D96E54}" dt="2023-04-12T16:49:12.925" v="1122" actId="26606"/>
          <ac:picMkLst>
            <pc:docMk/>
            <pc:sldMk cId="561975312" sldId="301"/>
            <ac:picMk id="10" creationId="{7C268552-D473-46ED-B1B8-422042C4DEF1}"/>
          </ac:picMkLst>
        </pc:picChg>
        <pc:picChg chg="add">
          <ac:chgData name="Emily Crose" userId="5a1598ef78992c55" providerId="LiveId" clId="{72E9F80F-D3EF-4146-921D-FD6AC1D96E54}" dt="2023-04-12T16:49:42.812" v="1125" actId="26606"/>
          <ac:picMkLst>
            <pc:docMk/>
            <pc:sldMk cId="561975312" sldId="301"/>
            <ac:picMk id="13" creationId="{B9238B3E-24AA-439A-B527-6C5DF6D72145}"/>
          </ac:picMkLst>
        </pc:picChg>
        <pc:picChg chg="add del">
          <ac:chgData name="Emily Crose" userId="5a1598ef78992c55" providerId="LiveId" clId="{72E9F80F-D3EF-4146-921D-FD6AC1D96E54}" dt="2023-04-12T16:49:12.925" v="1122" actId="26606"/>
          <ac:picMkLst>
            <pc:docMk/>
            <pc:sldMk cId="561975312" sldId="301"/>
            <ac:picMk id="14" creationId="{B9238B3E-24AA-439A-B527-6C5DF6D72145}"/>
          </ac:picMkLst>
        </pc:picChg>
        <pc:picChg chg="add">
          <ac:chgData name="Emily Crose" userId="5a1598ef78992c55" providerId="LiveId" clId="{72E9F80F-D3EF-4146-921D-FD6AC1D96E54}" dt="2023-04-12T16:49:42.812" v="1125" actId="26606"/>
          <ac:picMkLst>
            <pc:docMk/>
            <pc:sldMk cId="561975312" sldId="301"/>
            <ac:picMk id="15" creationId="{69F01145-BEA3-4CBF-AA21-10077B948CA8}"/>
          </ac:picMkLst>
        </pc:picChg>
        <pc:picChg chg="add del">
          <ac:chgData name="Emily Crose" userId="5a1598ef78992c55" providerId="LiveId" clId="{72E9F80F-D3EF-4146-921D-FD6AC1D96E54}" dt="2023-04-12T16:49:12.925" v="1122" actId="26606"/>
          <ac:picMkLst>
            <pc:docMk/>
            <pc:sldMk cId="561975312" sldId="301"/>
            <ac:picMk id="16" creationId="{69F01145-BEA3-4CBF-AA21-10077B948CA8}"/>
          </ac:picMkLst>
        </pc:picChg>
        <pc:picChg chg="add del">
          <ac:chgData name="Emily Crose" userId="5a1598ef78992c55" providerId="LiveId" clId="{72E9F80F-D3EF-4146-921D-FD6AC1D96E54}" dt="2023-04-12T16:49:36.786" v="1124" actId="700"/>
          <ac:picMkLst>
            <pc:docMk/>
            <pc:sldMk cId="561975312" sldId="301"/>
            <ac:picMk id="28" creationId="{41B68C77-138E-4BF7-A276-BD0C78A4219F}"/>
          </ac:picMkLst>
        </pc:picChg>
        <pc:picChg chg="add del">
          <ac:chgData name="Emily Crose" userId="5a1598ef78992c55" providerId="LiveId" clId="{72E9F80F-D3EF-4146-921D-FD6AC1D96E54}" dt="2023-04-12T16:49:36.786" v="1124" actId="700"/>
          <ac:picMkLst>
            <pc:docMk/>
            <pc:sldMk cId="561975312" sldId="301"/>
            <ac:picMk id="29" creationId="{7C268552-D473-46ED-B1B8-422042C4DEF1}"/>
          </ac:picMkLst>
        </pc:picChg>
        <pc:picChg chg="add del">
          <ac:chgData name="Emily Crose" userId="5a1598ef78992c55" providerId="LiveId" clId="{72E9F80F-D3EF-4146-921D-FD6AC1D96E54}" dt="2023-04-12T16:49:36.786" v="1124" actId="700"/>
          <ac:picMkLst>
            <pc:docMk/>
            <pc:sldMk cId="561975312" sldId="301"/>
            <ac:picMk id="31" creationId="{B9238B3E-24AA-439A-B527-6C5DF6D72145}"/>
          </ac:picMkLst>
        </pc:picChg>
        <pc:picChg chg="add del">
          <ac:chgData name="Emily Crose" userId="5a1598ef78992c55" providerId="LiveId" clId="{72E9F80F-D3EF-4146-921D-FD6AC1D96E54}" dt="2023-04-12T16:49:36.786" v="1124" actId="700"/>
          <ac:picMkLst>
            <pc:docMk/>
            <pc:sldMk cId="561975312" sldId="301"/>
            <ac:picMk id="32" creationId="{69F01145-BEA3-4CBF-AA21-10077B948CA8}"/>
          </ac:picMkLst>
        </pc:picChg>
      </pc:sldChg>
      <pc:sldChg chg="addSp modSp new mod setBg modNotesTx">
        <pc:chgData name="Emily Crose" userId="5a1598ef78992c55" providerId="LiveId" clId="{72E9F80F-D3EF-4146-921D-FD6AC1D96E54}" dt="2023-04-12T17:05:54.565" v="1296" actId="20577"/>
        <pc:sldMkLst>
          <pc:docMk/>
          <pc:sldMk cId="67221590" sldId="302"/>
        </pc:sldMkLst>
        <pc:spChg chg="mod">
          <ac:chgData name="Emily Crose" userId="5a1598ef78992c55" providerId="LiveId" clId="{72E9F80F-D3EF-4146-921D-FD6AC1D96E54}" dt="2023-04-12T17:05:33.018" v="1194" actId="26606"/>
          <ac:spMkLst>
            <pc:docMk/>
            <pc:sldMk cId="67221590" sldId="302"/>
            <ac:spMk id="2" creationId="{94DA459A-6A92-CB3D-AE78-91EBE91CF322}"/>
          </ac:spMkLst>
        </pc:spChg>
        <pc:spChg chg="mod">
          <ac:chgData name="Emily Crose" userId="5a1598ef78992c55" providerId="LiveId" clId="{72E9F80F-D3EF-4146-921D-FD6AC1D96E54}" dt="2023-04-12T17:05:33.018" v="1194" actId="26606"/>
          <ac:spMkLst>
            <pc:docMk/>
            <pc:sldMk cId="67221590" sldId="302"/>
            <ac:spMk id="3" creationId="{14198208-9A9C-A65C-0150-6F37014E9348}"/>
          </ac:spMkLst>
        </pc:spChg>
        <pc:spChg chg="add">
          <ac:chgData name="Emily Crose" userId="5a1598ef78992c55" providerId="LiveId" clId="{72E9F80F-D3EF-4146-921D-FD6AC1D96E54}" dt="2023-04-12T17:05:33.018" v="1194" actId="26606"/>
          <ac:spMkLst>
            <pc:docMk/>
            <pc:sldMk cId="67221590" sldId="302"/>
            <ac:spMk id="14" creationId="{989BE678-777B-482A-A616-FEDC47B162E5}"/>
          </ac:spMkLst>
        </pc:spChg>
        <pc:spChg chg="add">
          <ac:chgData name="Emily Crose" userId="5a1598ef78992c55" providerId="LiveId" clId="{72E9F80F-D3EF-4146-921D-FD6AC1D96E54}" dt="2023-04-12T17:05:33.018" v="1194" actId="26606"/>
          <ac:spMkLst>
            <pc:docMk/>
            <pc:sldMk cId="67221590" sldId="302"/>
            <ac:spMk id="20" creationId="{D28BE0C3-2102-4820-B88B-A448B1840D14}"/>
          </ac:spMkLst>
        </pc:spChg>
        <pc:picChg chg="add mod">
          <ac:chgData name="Emily Crose" userId="5a1598ef78992c55" providerId="LiveId" clId="{72E9F80F-D3EF-4146-921D-FD6AC1D96E54}" dt="2023-04-12T17:05:33.018" v="1194" actId="26606"/>
          <ac:picMkLst>
            <pc:docMk/>
            <pc:sldMk cId="67221590" sldId="302"/>
            <ac:picMk id="5" creationId="{95380095-86F7-8BF4-E1F5-9695CD91D511}"/>
          </ac:picMkLst>
        </pc:picChg>
        <pc:picChg chg="add">
          <ac:chgData name="Emily Crose" userId="5a1598ef78992c55" providerId="LiveId" clId="{72E9F80F-D3EF-4146-921D-FD6AC1D96E54}" dt="2023-04-12T17:05:33.018" v="1194" actId="26606"/>
          <ac:picMkLst>
            <pc:docMk/>
            <pc:sldMk cId="67221590" sldId="302"/>
            <ac:picMk id="10" creationId="{DF19BAF3-7E20-4B9D-B544-BABAEEA1FA75}"/>
          </ac:picMkLst>
        </pc:picChg>
        <pc:picChg chg="add">
          <ac:chgData name="Emily Crose" userId="5a1598ef78992c55" providerId="LiveId" clId="{72E9F80F-D3EF-4146-921D-FD6AC1D96E54}" dt="2023-04-12T17:05:33.018" v="1194" actId="26606"/>
          <ac:picMkLst>
            <pc:docMk/>
            <pc:sldMk cId="67221590" sldId="302"/>
            <ac:picMk id="12" creationId="{950648F4-ABCD-4DF0-8641-76CFB2354721}"/>
          </ac:picMkLst>
        </pc:picChg>
        <pc:picChg chg="add">
          <ac:chgData name="Emily Crose" userId="5a1598ef78992c55" providerId="LiveId" clId="{72E9F80F-D3EF-4146-921D-FD6AC1D96E54}" dt="2023-04-12T17:05:33.018" v="1194" actId="26606"/>
          <ac:picMkLst>
            <pc:docMk/>
            <pc:sldMk cId="67221590" sldId="302"/>
            <ac:picMk id="16" creationId="{CF1EB4BD-9C7E-4AA3-9681-C7EB0DA6250B}"/>
          </ac:picMkLst>
        </pc:picChg>
        <pc:picChg chg="add">
          <ac:chgData name="Emily Crose" userId="5a1598ef78992c55" providerId="LiveId" clId="{72E9F80F-D3EF-4146-921D-FD6AC1D96E54}" dt="2023-04-12T17:05:33.018" v="1194" actId="26606"/>
          <ac:picMkLst>
            <pc:docMk/>
            <pc:sldMk cId="67221590" sldId="302"/>
            <ac:picMk id="18" creationId="{94AAE3AA-3759-4D28-B0EF-575F25A5146C}"/>
          </ac:picMkLst>
        </pc:picChg>
      </pc:sldChg>
      <pc:sldChg chg="modSp new mod">
        <pc:chgData name="Emily Crose" userId="5a1598ef78992c55" providerId="LiveId" clId="{72E9F80F-D3EF-4146-921D-FD6AC1D96E54}" dt="2023-04-12T17:13:07.418" v="1788" actId="20577"/>
        <pc:sldMkLst>
          <pc:docMk/>
          <pc:sldMk cId="1619475500" sldId="303"/>
        </pc:sldMkLst>
        <pc:spChg chg="mod">
          <ac:chgData name="Emily Crose" userId="5a1598ef78992c55" providerId="LiveId" clId="{72E9F80F-D3EF-4146-921D-FD6AC1D96E54}" dt="2023-04-12T17:09:33.146" v="1310" actId="20577"/>
          <ac:spMkLst>
            <pc:docMk/>
            <pc:sldMk cId="1619475500" sldId="303"/>
            <ac:spMk id="2" creationId="{ADEC1E84-9B5A-1CF1-C1AA-E95B18C2E50B}"/>
          </ac:spMkLst>
        </pc:spChg>
        <pc:spChg chg="mod">
          <ac:chgData name="Emily Crose" userId="5a1598ef78992c55" providerId="LiveId" clId="{72E9F80F-D3EF-4146-921D-FD6AC1D96E54}" dt="2023-04-12T17:13:07.418" v="1788" actId="20577"/>
          <ac:spMkLst>
            <pc:docMk/>
            <pc:sldMk cId="1619475500" sldId="303"/>
            <ac:spMk id="3" creationId="{28A35257-1E86-AD47-DE3F-10CD479D2218}"/>
          </ac:spMkLst>
        </pc:spChg>
      </pc:sldChg>
      <pc:sldChg chg="addSp delSp modSp new mod setBg modClrScheme chgLayout">
        <pc:chgData name="Emily Crose" userId="5a1598ef78992c55" providerId="LiveId" clId="{72E9F80F-D3EF-4146-921D-FD6AC1D96E54}" dt="2023-04-12T19:26:45.749" v="3152" actId="26606"/>
        <pc:sldMkLst>
          <pc:docMk/>
          <pc:sldMk cId="3867894299" sldId="304"/>
        </pc:sldMkLst>
        <pc:spChg chg="del mod ord">
          <ac:chgData name="Emily Crose" userId="5a1598ef78992c55" providerId="LiveId" clId="{72E9F80F-D3EF-4146-921D-FD6AC1D96E54}" dt="2023-04-12T17:13:41.523" v="1790" actId="700"/>
          <ac:spMkLst>
            <pc:docMk/>
            <pc:sldMk cId="3867894299" sldId="304"/>
            <ac:spMk id="2" creationId="{FE5290A4-D359-90DB-304D-0374005F32D8}"/>
          </ac:spMkLst>
        </pc:spChg>
        <pc:spChg chg="del mod ord">
          <ac:chgData name="Emily Crose" userId="5a1598ef78992c55" providerId="LiveId" clId="{72E9F80F-D3EF-4146-921D-FD6AC1D96E54}" dt="2023-04-12T17:13:41.523" v="1790" actId="700"/>
          <ac:spMkLst>
            <pc:docMk/>
            <pc:sldMk cId="3867894299" sldId="304"/>
            <ac:spMk id="3" creationId="{4A98323B-7D57-7671-600C-01C673925053}"/>
          </ac:spMkLst>
        </pc:spChg>
        <pc:spChg chg="add mod ord">
          <ac:chgData name="Emily Crose" userId="5a1598ef78992c55" providerId="LiveId" clId="{72E9F80F-D3EF-4146-921D-FD6AC1D96E54}" dt="2023-04-12T19:26:45.749" v="3152" actId="26606"/>
          <ac:spMkLst>
            <pc:docMk/>
            <pc:sldMk cId="3867894299" sldId="304"/>
            <ac:spMk id="4" creationId="{E7B1F605-46ED-A796-8807-1AF24E0689F3}"/>
          </ac:spMkLst>
        </pc:spChg>
        <pc:spChg chg="add mod ord">
          <ac:chgData name="Emily Crose" userId="5a1598ef78992c55" providerId="LiveId" clId="{72E9F80F-D3EF-4146-921D-FD6AC1D96E54}" dt="2023-04-12T19:26:45.749" v="3152" actId="26606"/>
          <ac:spMkLst>
            <pc:docMk/>
            <pc:sldMk cId="3867894299" sldId="304"/>
            <ac:spMk id="5" creationId="{C7B4D4BF-4052-4914-DE38-1D35CA29DBB4}"/>
          </ac:spMkLst>
        </pc:spChg>
        <pc:spChg chg="add del">
          <ac:chgData name="Emily Crose" userId="5a1598ef78992c55" providerId="LiveId" clId="{72E9F80F-D3EF-4146-921D-FD6AC1D96E54}" dt="2023-04-12T19:26:45.749" v="3152" actId="26606"/>
          <ac:spMkLst>
            <pc:docMk/>
            <pc:sldMk cId="3867894299" sldId="304"/>
            <ac:spMk id="14" creationId="{4FA533C5-33E3-4611-AF9F-72811D8B26A6}"/>
          </ac:spMkLst>
        </pc:spChg>
        <pc:spChg chg="add del">
          <ac:chgData name="Emily Crose" userId="5a1598ef78992c55" providerId="LiveId" clId="{72E9F80F-D3EF-4146-921D-FD6AC1D96E54}" dt="2023-04-12T19:26:45.749" v="3152" actId="26606"/>
          <ac:spMkLst>
            <pc:docMk/>
            <pc:sldMk cId="3867894299" sldId="304"/>
            <ac:spMk id="20" creationId="{87F0FDC4-AD8C-47D9-9131-623C98ADB0AE}"/>
          </ac:spMkLst>
        </pc:spChg>
        <pc:spChg chg="add del">
          <ac:chgData name="Emily Crose" userId="5a1598ef78992c55" providerId="LiveId" clId="{72E9F80F-D3EF-4146-921D-FD6AC1D96E54}" dt="2023-04-12T19:26:45.749" v="3152" actId="26606"/>
          <ac:spMkLst>
            <pc:docMk/>
            <pc:sldMk cId="3867894299" sldId="304"/>
            <ac:spMk id="22" creationId="{DDCA251B-4F28-43A9-A5FD-47101E24C81F}"/>
          </ac:spMkLst>
        </pc:spChg>
        <pc:spChg chg="add del">
          <ac:chgData name="Emily Crose" userId="5a1598ef78992c55" providerId="LiveId" clId="{72E9F80F-D3EF-4146-921D-FD6AC1D96E54}" dt="2023-04-12T19:26:45.749" v="3152" actId="26606"/>
          <ac:spMkLst>
            <pc:docMk/>
            <pc:sldMk cId="3867894299" sldId="304"/>
            <ac:spMk id="24" creationId="{27B3E067-68A1-4E6F-8B2A-DF0DC2803F92}"/>
          </ac:spMkLst>
        </pc:spChg>
        <pc:spChg chg="add del">
          <ac:chgData name="Emily Crose" userId="5a1598ef78992c55" providerId="LiveId" clId="{72E9F80F-D3EF-4146-921D-FD6AC1D96E54}" dt="2023-04-12T19:26:45.749" v="3152" actId="26606"/>
          <ac:spMkLst>
            <pc:docMk/>
            <pc:sldMk cId="3867894299" sldId="304"/>
            <ac:spMk id="26" creationId="{148F0EEF-7B63-4EC4-96D4-6AFBF46B1A58}"/>
          </ac:spMkLst>
        </pc:spChg>
        <pc:spChg chg="add del">
          <ac:chgData name="Emily Crose" userId="5a1598ef78992c55" providerId="LiveId" clId="{72E9F80F-D3EF-4146-921D-FD6AC1D96E54}" dt="2023-04-12T19:26:45.749" v="3152" actId="26606"/>
          <ac:spMkLst>
            <pc:docMk/>
            <pc:sldMk cId="3867894299" sldId="304"/>
            <ac:spMk id="28" creationId="{4FB5E673-6D85-4457-A048-FD09048DCECA}"/>
          </ac:spMkLst>
        </pc:spChg>
        <pc:spChg chg="add">
          <ac:chgData name="Emily Crose" userId="5a1598ef78992c55" providerId="LiveId" clId="{72E9F80F-D3EF-4146-921D-FD6AC1D96E54}" dt="2023-04-12T19:26:45.749" v="3152" actId="26606"/>
          <ac:spMkLst>
            <pc:docMk/>
            <pc:sldMk cId="3867894299" sldId="304"/>
            <ac:spMk id="37" creationId="{4FA533C5-33E3-4611-AF9F-72811D8B26A6}"/>
          </ac:spMkLst>
        </pc:spChg>
        <pc:spChg chg="add">
          <ac:chgData name="Emily Crose" userId="5a1598ef78992c55" providerId="LiveId" clId="{72E9F80F-D3EF-4146-921D-FD6AC1D96E54}" dt="2023-04-12T19:26:45.749" v="3152" actId="26606"/>
          <ac:spMkLst>
            <pc:docMk/>
            <pc:sldMk cId="3867894299" sldId="304"/>
            <ac:spMk id="43" creationId="{87F0FDC4-AD8C-47D9-9131-623C98ADB0AE}"/>
          </ac:spMkLst>
        </pc:spChg>
        <pc:spChg chg="add">
          <ac:chgData name="Emily Crose" userId="5a1598ef78992c55" providerId="LiveId" clId="{72E9F80F-D3EF-4146-921D-FD6AC1D96E54}" dt="2023-04-12T19:26:45.749" v="3152" actId="26606"/>
          <ac:spMkLst>
            <pc:docMk/>
            <pc:sldMk cId="3867894299" sldId="304"/>
            <ac:spMk id="45" creationId="{59EC6FFF-3949-4638-A265-B1515909B9FA}"/>
          </ac:spMkLst>
        </pc:spChg>
        <pc:spChg chg="add">
          <ac:chgData name="Emily Crose" userId="5a1598ef78992c55" providerId="LiveId" clId="{72E9F80F-D3EF-4146-921D-FD6AC1D96E54}" dt="2023-04-12T19:26:45.749" v="3152" actId="26606"/>
          <ac:spMkLst>
            <pc:docMk/>
            <pc:sldMk cId="3867894299" sldId="304"/>
            <ac:spMk id="47" creationId="{8C05BC5F-3118-49D0-B18C-5D9CC922C23D}"/>
          </ac:spMkLst>
        </pc:spChg>
        <pc:spChg chg="add">
          <ac:chgData name="Emily Crose" userId="5a1598ef78992c55" providerId="LiveId" clId="{72E9F80F-D3EF-4146-921D-FD6AC1D96E54}" dt="2023-04-12T19:26:45.749" v="3152" actId="26606"/>
          <ac:spMkLst>
            <pc:docMk/>
            <pc:sldMk cId="3867894299" sldId="304"/>
            <ac:spMk id="49" creationId="{9A4B1E59-3C8A-453C-B841-6AB3B0CF7069}"/>
          </ac:spMkLst>
        </pc:spChg>
        <pc:picChg chg="add del">
          <ac:chgData name="Emily Crose" userId="5a1598ef78992c55" providerId="LiveId" clId="{72E9F80F-D3EF-4146-921D-FD6AC1D96E54}" dt="2023-04-12T19:26:45.749" v="3152" actId="26606"/>
          <ac:picMkLst>
            <pc:docMk/>
            <pc:sldMk cId="3867894299" sldId="304"/>
            <ac:picMk id="10" creationId="{91B28F63-CF00-448F-B141-FE33C33B1891}"/>
          </ac:picMkLst>
        </pc:picChg>
        <pc:picChg chg="add del">
          <ac:chgData name="Emily Crose" userId="5a1598ef78992c55" providerId="LiveId" clId="{72E9F80F-D3EF-4146-921D-FD6AC1D96E54}" dt="2023-04-12T19:26:45.749" v="3152" actId="26606"/>
          <ac:picMkLst>
            <pc:docMk/>
            <pc:sldMk cId="3867894299" sldId="304"/>
            <ac:picMk id="12" creationId="{2AE609E2-8522-44E4-9077-980E5BCF3E14}"/>
          </ac:picMkLst>
        </pc:picChg>
        <pc:picChg chg="add del">
          <ac:chgData name="Emily Crose" userId="5a1598ef78992c55" providerId="LiveId" clId="{72E9F80F-D3EF-4146-921D-FD6AC1D96E54}" dt="2023-04-12T19:26:45.749" v="3152" actId="26606"/>
          <ac:picMkLst>
            <pc:docMk/>
            <pc:sldMk cId="3867894299" sldId="304"/>
            <ac:picMk id="16" creationId="{8949AD42-25FD-4C3D-9EEE-B7FEC5809988}"/>
          </ac:picMkLst>
        </pc:picChg>
        <pc:picChg chg="add del">
          <ac:chgData name="Emily Crose" userId="5a1598ef78992c55" providerId="LiveId" clId="{72E9F80F-D3EF-4146-921D-FD6AC1D96E54}" dt="2023-04-12T19:26:45.749" v="3152" actId="26606"/>
          <ac:picMkLst>
            <pc:docMk/>
            <pc:sldMk cId="3867894299" sldId="304"/>
            <ac:picMk id="18" creationId="{6AC7D913-60B7-4603-881B-831DA5D3A940}"/>
          </ac:picMkLst>
        </pc:picChg>
        <pc:picChg chg="add">
          <ac:chgData name="Emily Crose" userId="5a1598ef78992c55" providerId="LiveId" clId="{72E9F80F-D3EF-4146-921D-FD6AC1D96E54}" dt="2023-04-12T19:26:45.749" v="3152" actId="26606"/>
          <ac:picMkLst>
            <pc:docMk/>
            <pc:sldMk cId="3867894299" sldId="304"/>
            <ac:picMk id="33" creationId="{91B28F63-CF00-448F-B141-FE33C33B1891}"/>
          </ac:picMkLst>
        </pc:picChg>
        <pc:picChg chg="add">
          <ac:chgData name="Emily Crose" userId="5a1598ef78992c55" providerId="LiveId" clId="{72E9F80F-D3EF-4146-921D-FD6AC1D96E54}" dt="2023-04-12T19:26:45.749" v="3152" actId="26606"/>
          <ac:picMkLst>
            <pc:docMk/>
            <pc:sldMk cId="3867894299" sldId="304"/>
            <ac:picMk id="35" creationId="{2AE609E2-8522-44E4-9077-980E5BCF3E14}"/>
          </ac:picMkLst>
        </pc:picChg>
        <pc:picChg chg="add">
          <ac:chgData name="Emily Crose" userId="5a1598ef78992c55" providerId="LiveId" clId="{72E9F80F-D3EF-4146-921D-FD6AC1D96E54}" dt="2023-04-12T19:26:45.749" v="3152" actId="26606"/>
          <ac:picMkLst>
            <pc:docMk/>
            <pc:sldMk cId="3867894299" sldId="304"/>
            <ac:picMk id="39" creationId="{8949AD42-25FD-4C3D-9EEE-B7FEC5809988}"/>
          </ac:picMkLst>
        </pc:picChg>
        <pc:picChg chg="add">
          <ac:chgData name="Emily Crose" userId="5a1598ef78992c55" providerId="LiveId" clId="{72E9F80F-D3EF-4146-921D-FD6AC1D96E54}" dt="2023-04-12T19:26:45.749" v="3152" actId="26606"/>
          <ac:picMkLst>
            <pc:docMk/>
            <pc:sldMk cId="3867894299" sldId="304"/>
            <ac:picMk id="41" creationId="{6AC7D913-60B7-4603-881B-831DA5D3A940}"/>
          </ac:picMkLst>
        </pc:picChg>
      </pc:sldChg>
      <pc:sldChg chg="modSp new mod">
        <pc:chgData name="Emily Crose" userId="5a1598ef78992c55" providerId="LiveId" clId="{72E9F80F-D3EF-4146-921D-FD6AC1D96E54}" dt="2023-04-12T17:17:13.680" v="2121" actId="20577"/>
        <pc:sldMkLst>
          <pc:docMk/>
          <pc:sldMk cId="523218182" sldId="305"/>
        </pc:sldMkLst>
        <pc:spChg chg="mod">
          <ac:chgData name="Emily Crose" userId="5a1598ef78992c55" providerId="LiveId" clId="{72E9F80F-D3EF-4146-921D-FD6AC1D96E54}" dt="2023-04-12T17:14:39.151" v="1828" actId="20577"/>
          <ac:spMkLst>
            <pc:docMk/>
            <pc:sldMk cId="523218182" sldId="305"/>
            <ac:spMk id="2" creationId="{B260ADBC-0D55-2385-3B71-83BC0922CBCB}"/>
          </ac:spMkLst>
        </pc:spChg>
        <pc:spChg chg="mod">
          <ac:chgData name="Emily Crose" userId="5a1598ef78992c55" providerId="LiveId" clId="{72E9F80F-D3EF-4146-921D-FD6AC1D96E54}" dt="2023-04-12T17:17:13.680" v="2121" actId="20577"/>
          <ac:spMkLst>
            <pc:docMk/>
            <pc:sldMk cId="523218182" sldId="305"/>
            <ac:spMk id="3" creationId="{15851888-579B-E525-A98D-0C32941FC500}"/>
          </ac:spMkLst>
        </pc:spChg>
      </pc:sldChg>
      <pc:sldChg chg="addSp delSp modSp add mod setBg">
        <pc:chgData name="Emily Crose" userId="5a1598ef78992c55" providerId="LiveId" clId="{72E9F80F-D3EF-4146-921D-FD6AC1D96E54}" dt="2023-04-13T12:25:21.471" v="3804" actId="6549"/>
        <pc:sldMkLst>
          <pc:docMk/>
          <pc:sldMk cId="772926212" sldId="306"/>
        </pc:sldMkLst>
        <pc:spChg chg="mod">
          <ac:chgData name="Emily Crose" userId="5a1598ef78992c55" providerId="LiveId" clId="{72E9F80F-D3EF-4146-921D-FD6AC1D96E54}" dt="2023-04-13T12:25:21.471" v="3804" actId="6549"/>
          <ac:spMkLst>
            <pc:docMk/>
            <pc:sldMk cId="772926212" sldId="306"/>
            <ac:spMk id="4" creationId="{E7B1F605-46ED-A796-8807-1AF24E0689F3}"/>
          </ac:spMkLst>
        </pc:spChg>
        <pc:spChg chg="mod">
          <ac:chgData name="Emily Crose" userId="5a1598ef78992c55" providerId="LiveId" clId="{72E9F80F-D3EF-4146-921D-FD6AC1D96E54}" dt="2023-04-12T19:26:58.073" v="3154" actId="26606"/>
          <ac:spMkLst>
            <pc:docMk/>
            <pc:sldMk cId="772926212" sldId="306"/>
            <ac:spMk id="5" creationId="{C7B4D4BF-4052-4914-DE38-1D35CA29DBB4}"/>
          </ac:spMkLst>
        </pc:spChg>
        <pc:spChg chg="add del">
          <ac:chgData name="Emily Crose" userId="5a1598ef78992c55" providerId="LiveId" clId="{72E9F80F-D3EF-4146-921D-FD6AC1D96E54}" dt="2023-04-12T17:26:42.627" v="2282" actId="26606"/>
          <ac:spMkLst>
            <pc:docMk/>
            <pc:sldMk cId="772926212" sldId="306"/>
            <ac:spMk id="15" creationId="{989BE678-777B-482A-A616-FEDC47B162E5}"/>
          </ac:spMkLst>
        </pc:spChg>
        <pc:spChg chg="add del">
          <ac:chgData name="Emily Crose" userId="5a1598ef78992c55" providerId="LiveId" clId="{72E9F80F-D3EF-4146-921D-FD6AC1D96E54}" dt="2023-04-12T17:26:42.627" v="2282" actId="26606"/>
          <ac:spMkLst>
            <pc:docMk/>
            <pc:sldMk cId="772926212" sldId="306"/>
            <ac:spMk id="21" creationId="{D28BE0C3-2102-4820-B88B-A448B1840D14}"/>
          </ac:spMkLst>
        </pc:spChg>
        <pc:spChg chg="add del">
          <ac:chgData name="Emily Crose" userId="5a1598ef78992c55" providerId="LiveId" clId="{72E9F80F-D3EF-4146-921D-FD6AC1D96E54}" dt="2023-04-12T17:26:42.627" v="2282" actId="26606"/>
          <ac:spMkLst>
            <pc:docMk/>
            <pc:sldMk cId="772926212" sldId="306"/>
            <ac:spMk id="23" creationId="{C6A81905-F480-46A4-BC10-215D24EA1AE6}"/>
          </ac:spMkLst>
        </pc:spChg>
        <pc:spChg chg="add del">
          <ac:chgData name="Emily Crose" userId="5a1598ef78992c55" providerId="LiveId" clId="{72E9F80F-D3EF-4146-921D-FD6AC1D96E54}" dt="2023-04-12T17:26:42.627" v="2282" actId="26606"/>
          <ac:spMkLst>
            <pc:docMk/>
            <pc:sldMk cId="772926212" sldId="306"/>
            <ac:spMk id="25" creationId="{36FD4D9D-3784-41E8-8405-A42B72F51331}"/>
          </ac:spMkLst>
        </pc:spChg>
        <pc:spChg chg="add del">
          <ac:chgData name="Emily Crose" userId="5a1598ef78992c55" providerId="LiveId" clId="{72E9F80F-D3EF-4146-921D-FD6AC1D96E54}" dt="2023-04-12T17:26:42.627" v="2282" actId="26606"/>
          <ac:spMkLst>
            <pc:docMk/>
            <pc:sldMk cId="772926212" sldId="306"/>
            <ac:spMk id="27" creationId="{60817A52-B891-4228-A61E-0C0A57632DDA}"/>
          </ac:spMkLst>
        </pc:spChg>
        <pc:spChg chg="add del">
          <ac:chgData name="Emily Crose" userId="5a1598ef78992c55" providerId="LiveId" clId="{72E9F80F-D3EF-4146-921D-FD6AC1D96E54}" dt="2023-04-12T19:26:58.073" v="3154" actId="26606"/>
          <ac:spMkLst>
            <pc:docMk/>
            <pc:sldMk cId="772926212" sldId="306"/>
            <ac:spMk id="31" creationId="{989BE678-777B-482A-A616-FEDC47B162E5}"/>
          </ac:spMkLst>
        </pc:spChg>
        <pc:spChg chg="add del">
          <ac:chgData name="Emily Crose" userId="5a1598ef78992c55" providerId="LiveId" clId="{72E9F80F-D3EF-4146-921D-FD6AC1D96E54}" dt="2023-04-12T19:26:58.073" v="3154" actId="26606"/>
          <ac:spMkLst>
            <pc:docMk/>
            <pc:sldMk cId="772926212" sldId="306"/>
            <ac:spMk id="34" creationId="{D28BE0C3-2102-4820-B88B-A448B1840D14}"/>
          </ac:spMkLst>
        </pc:spChg>
        <pc:spChg chg="add del">
          <ac:chgData name="Emily Crose" userId="5a1598ef78992c55" providerId="LiveId" clId="{72E9F80F-D3EF-4146-921D-FD6AC1D96E54}" dt="2023-04-12T19:26:58.073" v="3154" actId="26606"/>
          <ac:spMkLst>
            <pc:docMk/>
            <pc:sldMk cId="772926212" sldId="306"/>
            <ac:spMk id="35" creationId="{F3F4807A-5068-4492-8025-D75F320E908D}"/>
          </ac:spMkLst>
        </pc:spChg>
        <pc:spChg chg="add del">
          <ac:chgData name="Emily Crose" userId="5a1598ef78992c55" providerId="LiveId" clId="{72E9F80F-D3EF-4146-921D-FD6AC1D96E54}" dt="2023-04-12T19:26:58.073" v="3154" actId="26606"/>
          <ac:spMkLst>
            <pc:docMk/>
            <pc:sldMk cId="772926212" sldId="306"/>
            <ac:spMk id="36" creationId="{B24996F8-180C-4DCB-8A26-DFA336CDEFBC}"/>
          </ac:spMkLst>
        </pc:spChg>
        <pc:spChg chg="add del">
          <ac:chgData name="Emily Crose" userId="5a1598ef78992c55" providerId="LiveId" clId="{72E9F80F-D3EF-4146-921D-FD6AC1D96E54}" dt="2023-04-12T19:26:58.073" v="3154" actId="26606"/>
          <ac:spMkLst>
            <pc:docMk/>
            <pc:sldMk cId="772926212" sldId="306"/>
            <ac:spMk id="38" creationId="{630182B0-3559-41D5-9EBC-0BD86BEDAD09}"/>
          </ac:spMkLst>
        </pc:spChg>
        <pc:spChg chg="add del">
          <ac:chgData name="Emily Crose" userId="5a1598ef78992c55" providerId="LiveId" clId="{72E9F80F-D3EF-4146-921D-FD6AC1D96E54}" dt="2023-04-12T19:26:58.073" v="3154" actId="26606"/>
          <ac:spMkLst>
            <pc:docMk/>
            <pc:sldMk cId="772926212" sldId="306"/>
            <ac:spMk id="47" creationId="{989BE678-777B-482A-A616-FEDC47B162E5}"/>
          </ac:spMkLst>
        </pc:spChg>
        <pc:spChg chg="add del">
          <ac:chgData name="Emily Crose" userId="5a1598ef78992c55" providerId="LiveId" clId="{72E9F80F-D3EF-4146-921D-FD6AC1D96E54}" dt="2023-04-12T19:26:58.073" v="3154" actId="26606"/>
          <ac:spMkLst>
            <pc:docMk/>
            <pc:sldMk cId="772926212" sldId="306"/>
            <ac:spMk id="53" creationId="{D28BE0C3-2102-4820-B88B-A448B1840D14}"/>
          </ac:spMkLst>
        </pc:spChg>
        <pc:picChg chg="add del">
          <ac:chgData name="Emily Crose" userId="5a1598ef78992c55" providerId="LiveId" clId="{72E9F80F-D3EF-4146-921D-FD6AC1D96E54}" dt="2023-04-12T17:26:42.627" v="2282" actId="26606"/>
          <ac:picMkLst>
            <pc:docMk/>
            <pc:sldMk cId="772926212" sldId="306"/>
            <ac:picMk id="7" creationId="{0EE44A37-B8B1-97A2-BB34-984C913413D2}"/>
          </ac:picMkLst>
        </pc:picChg>
        <pc:picChg chg="add del">
          <ac:chgData name="Emily Crose" userId="5a1598ef78992c55" providerId="LiveId" clId="{72E9F80F-D3EF-4146-921D-FD6AC1D96E54}" dt="2023-04-12T17:26:42.627" v="2282" actId="26606"/>
          <ac:picMkLst>
            <pc:docMk/>
            <pc:sldMk cId="772926212" sldId="306"/>
            <ac:picMk id="11" creationId="{DF19BAF3-7E20-4B9D-B544-BABAEEA1FA75}"/>
          </ac:picMkLst>
        </pc:picChg>
        <pc:picChg chg="add del">
          <ac:chgData name="Emily Crose" userId="5a1598ef78992c55" providerId="LiveId" clId="{72E9F80F-D3EF-4146-921D-FD6AC1D96E54}" dt="2023-04-12T17:26:42.627" v="2282" actId="26606"/>
          <ac:picMkLst>
            <pc:docMk/>
            <pc:sldMk cId="772926212" sldId="306"/>
            <ac:picMk id="13" creationId="{950648F4-ABCD-4DF0-8641-76CFB2354721}"/>
          </ac:picMkLst>
        </pc:picChg>
        <pc:picChg chg="add del">
          <ac:chgData name="Emily Crose" userId="5a1598ef78992c55" providerId="LiveId" clId="{72E9F80F-D3EF-4146-921D-FD6AC1D96E54}" dt="2023-04-12T17:26:42.627" v="2282" actId="26606"/>
          <ac:picMkLst>
            <pc:docMk/>
            <pc:sldMk cId="772926212" sldId="306"/>
            <ac:picMk id="17" creationId="{CF1EB4BD-9C7E-4AA3-9681-C7EB0DA6250B}"/>
          </ac:picMkLst>
        </pc:picChg>
        <pc:picChg chg="add del">
          <ac:chgData name="Emily Crose" userId="5a1598ef78992c55" providerId="LiveId" clId="{72E9F80F-D3EF-4146-921D-FD6AC1D96E54}" dt="2023-04-12T17:26:42.627" v="2282" actId="26606"/>
          <ac:picMkLst>
            <pc:docMk/>
            <pc:sldMk cId="772926212" sldId="306"/>
            <ac:picMk id="19" creationId="{94AAE3AA-3759-4D28-B0EF-575F25A5146C}"/>
          </ac:picMkLst>
        </pc:picChg>
        <pc:picChg chg="add del">
          <ac:chgData name="Emily Crose" userId="5a1598ef78992c55" providerId="LiveId" clId="{72E9F80F-D3EF-4146-921D-FD6AC1D96E54}" dt="2023-04-12T19:26:58.073" v="3154" actId="26606"/>
          <ac:picMkLst>
            <pc:docMk/>
            <pc:sldMk cId="772926212" sldId="306"/>
            <ac:picMk id="29" creationId="{DF19BAF3-7E20-4B9D-B544-BABAEEA1FA75}"/>
          </ac:picMkLst>
        </pc:picChg>
        <pc:picChg chg="add del">
          <ac:chgData name="Emily Crose" userId="5a1598ef78992c55" providerId="LiveId" clId="{72E9F80F-D3EF-4146-921D-FD6AC1D96E54}" dt="2023-04-12T19:26:58.073" v="3154" actId="26606"/>
          <ac:picMkLst>
            <pc:docMk/>
            <pc:sldMk cId="772926212" sldId="306"/>
            <ac:picMk id="30" creationId="{950648F4-ABCD-4DF0-8641-76CFB2354721}"/>
          </ac:picMkLst>
        </pc:picChg>
        <pc:picChg chg="add del">
          <ac:chgData name="Emily Crose" userId="5a1598ef78992c55" providerId="LiveId" clId="{72E9F80F-D3EF-4146-921D-FD6AC1D96E54}" dt="2023-04-12T19:26:58.073" v="3154" actId="26606"/>
          <ac:picMkLst>
            <pc:docMk/>
            <pc:sldMk cId="772926212" sldId="306"/>
            <ac:picMk id="32" creationId="{CF1EB4BD-9C7E-4AA3-9681-C7EB0DA6250B}"/>
          </ac:picMkLst>
        </pc:picChg>
        <pc:picChg chg="add del">
          <ac:chgData name="Emily Crose" userId="5a1598ef78992c55" providerId="LiveId" clId="{72E9F80F-D3EF-4146-921D-FD6AC1D96E54}" dt="2023-04-12T19:26:58.073" v="3154" actId="26606"/>
          <ac:picMkLst>
            <pc:docMk/>
            <pc:sldMk cId="772926212" sldId="306"/>
            <ac:picMk id="33" creationId="{94AAE3AA-3759-4D28-B0EF-575F25A5146C}"/>
          </ac:picMkLst>
        </pc:picChg>
        <pc:picChg chg="add mod">
          <ac:chgData name="Emily Crose" userId="5a1598ef78992c55" providerId="LiveId" clId="{72E9F80F-D3EF-4146-921D-FD6AC1D96E54}" dt="2023-04-12T19:26:58.073" v="3154" actId="26606"/>
          <ac:picMkLst>
            <pc:docMk/>
            <pc:sldMk cId="772926212" sldId="306"/>
            <ac:picMk id="37" creationId="{78D3E2AD-706C-CAEF-EBA8-3030667166E9}"/>
          </ac:picMkLst>
        </pc:picChg>
        <pc:picChg chg="add del">
          <ac:chgData name="Emily Crose" userId="5a1598ef78992c55" providerId="LiveId" clId="{72E9F80F-D3EF-4146-921D-FD6AC1D96E54}" dt="2023-04-12T19:26:58.073" v="3154" actId="26606"/>
          <ac:picMkLst>
            <pc:docMk/>
            <pc:sldMk cId="772926212" sldId="306"/>
            <ac:picMk id="43" creationId="{DF19BAF3-7E20-4B9D-B544-BABAEEA1FA75}"/>
          </ac:picMkLst>
        </pc:picChg>
        <pc:picChg chg="add del">
          <ac:chgData name="Emily Crose" userId="5a1598ef78992c55" providerId="LiveId" clId="{72E9F80F-D3EF-4146-921D-FD6AC1D96E54}" dt="2023-04-12T19:26:58.073" v="3154" actId="26606"/>
          <ac:picMkLst>
            <pc:docMk/>
            <pc:sldMk cId="772926212" sldId="306"/>
            <ac:picMk id="45" creationId="{950648F4-ABCD-4DF0-8641-76CFB2354721}"/>
          </ac:picMkLst>
        </pc:picChg>
        <pc:picChg chg="add del">
          <ac:chgData name="Emily Crose" userId="5a1598ef78992c55" providerId="LiveId" clId="{72E9F80F-D3EF-4146-921D-FD6AC1D96E54}" dt="2023-04-12T19:26:58.073" v="3154" actId="26606"/>
          <ac:picMkLst>
            <pc:docMk/>
            <pc:sldMk cId="772926212" sldId="306"/>
            <ac:picMk id="49" creationId="{CF1EB4BD-9C7E-4AA3-9681-C7EB0DA6250B}"/>
          </ac:picMkLst>
        </pc:picChg>
        <pc:picChg chg="add del">
          <ac:chgData name="Emily Crose" userId="5a1598ef78992c55" providerId="LiveId" clId="{72E9F80F-D3EF-4146-921D-FD6AC1D96E54}" dt="2023-04-12T19:26:58.073" v="3154" actId="26606"/>
          <ac:picMkLst>
            <pc:docMk/>
            <pc:sldMk cId="772926212" sldId="306"/>
            <ac:picMk id="51" creationId="{94AAE3AA-3759-4D28-B0EF-575F25A5146C}"/>
          </ac:picMkLst>
        </pc:picChg>
      </pc:sldChg>
      <pc:sldChg chg="addSp delSp modSp add mod setBg">
        <pc:chgData name="Emily Crose" userId="5a1598ef78992c55" providerId="LiveId" clId="{72E9F80F-D3EF-4146-921D-FD6AC1D96E54}" dt="2023-04-12T17:27:01.610" v="2286" actId="26606"/>
        <pc:sldMkLst>
          <pc:docMk/>
          <pc:sldMk cId="1745240289" sldId="307"/>
        </pc:sldMkLst>
        <pc:spChg chg="mod">
          <ac:chgData name="Emily Crose" userId="5a1598ef78992c55" providerId="LiveId" clId="{72E9F80F-D3EF-4146-921D-FD6AC1D96E54}" dt="2023-04-12T17:27:01.610" v="2286" actId="26606"/>
          <ac:spMkLst>
            <pc:docMk/>
            <pc:sldMk cId="1745240289" sldId="307"/>
            <ac:spMk id="4" creationId="{E7B1F605-46ED-A796-8807-1AF24E0689F3}"/>
          </ac:spMkLst>
        </pc:spChg>
        <pc:spChg chg="mod">
          <ac:chgData name="Emily Crose" userId="5a1598ef78992c55" providerId="LiveId" clId="{72E9F80F-D3EF-4146-921D-FD6AC1D96E54}" dt="2023-04-12T17:27:01.610" v="2286" actId="26606"/>
          <ac:spMkLst>
            <pc:docMk/>
            <pc:sldMk cId="1745240289" sldId="307"/>
            <ac:spMk id="5" creationId="{C7B4D4BF-4052-4914-DE38-1D35CA29DBB4}"/>
          </ac:spMkLst>
        </pc:spChg>
        <pc:spChg chg="add del">
          <ac:chgData name="Emily Crose" userId="5a1598ef78992c55" providerId="LiveId" clId="{72E9F80F-D3EF-4146-921D-FD6AC1D96E54}" dt="2023-04-12T17:27:01.563" v="2285" actId="26606"/>
          <ac:spMkLst>
            <pc:docMk/>
            <pc:sldMk cId="1745240289" sldId="307"/>
            <ac:spMk id="15" creationId="{989BE678-777B-482A-A616-FEDC47B162E5}"/>
          </ac:spMkLst>
        </pc:spChg>
        <pc:spChg chg="add del">
          <ac:chgData name="Emily Crose" userId="5a1598ef78992c55" providerId="LiveId" clId="{72E9F80F-D3EF-4146-921D-FD6AC1D96E54}" dt="2023-04-12T17:27:01.563" v="2285" actId="26606"/>
          <ac:spMkLst>
            <pc:docMk/>
            <pc:sldMk cId="1745240289" sldId="307"/>
            <ac:spMk id="21" creationId="{D28BE0C3-2102-4820-B88B-A448B1840D14}"/>
          </ac:spMkLst>
        </pc:spChg>
        <pc:spChg chg="add del">
          <ac:chgData name="Emily Crose" userId="5a1598ef78992c55" providerId="LiveId" clId="{72E9F80F-D3EF-4146-921D-FD6AC1D96E54}" dt="2023-04-12T17:27:01.563" v="2285" actId="26606"/>
          <ac:spMkLst>
            <pc:docMk/>
            <pc:sldMk cId="1745240289" sldId="307"/>
            <ac:spMk id="23" creationId="{A4322390-8B58-46BE-88EB-D9FD30C08743}"/>
          </ac:spMkLst>
        </pc:spChg>
        <pc:spChg chg="add del">
          <ac:chgData name="Emily Crose" userId="5a1598ef78992c55" providerId="LiveId" clId="{72E9F80F-D3EF-4146-921D-FD6AC1D96E54}" dt="2023-04-12T17:27:01.563" v="2285" actId="26606"/>
          <ac:spMkLst>
            <pc:docMk/>
            <pc:sldMk cId="1745240289" sldId="307"/>
            <ac:spMk id="25" creationId="{C885E190-58DD-42DD-A4A8-401E15C92A52}"/>
          </ac:spMkLst>
        </pc:spChg>
        <pc:spChg chg="add">
          <ac:chgData name="Emily Crose" userId="5a1598ef78992c55" providerId="LiveId" clId="{72E9F80F-D3EF-4146-921D-FD6AC1D96E54}" dt="2023-04-12T17:27:01.610" v="2286" actId="26606"/>
          <ac:spMkLst>
            <pc:docMk/>
            <pc:sldMk cId="1745240289" sldId="307"/>
            <ac:spMk id="27" creationId="{630182B0-3559-41D5-9EBC-0BD86BEDAD09}"/>
          </ac:spMkLst>
        </pc:spChg>
        <pc:spChg chg="add">
          <ac:chgData name="Emily Crose" userId="5a1598ef78992c55" providerId="LiveId" clId="{72E9F80F-D3EF-4146-921D-FD6AC1D96E54}" dt="2023-04-12T17:27:01.610" v="2286" actId="26606"/>
          <ac:spMkLst>
            <pc:docMk/>
            <pc:sldMk cId="1745240289" sldId="307"/>
            <ac:spMk id="30" creationId="{989BE678-777B-482A-A616-FEDC47B162E5}"/>
          </ac:spMkLst>
        </pc:spChg>
        <pc:spChg chg="add">
          <ac:chgData name="Emily Crose" userId="5a1598ef78992c55" providerId="LiveId" clId="{72E9F80F-D3EF-4146-921D-FD6AC1D96E54}" dt="2023-04-12T17:27:01.610" v="2286" actId="26606"/>
          <ac:spMkLst>
            <pc:docMk/>
            <pc:sldMk cId="1745240289" sldId="307"/>
            <ac:spMk id="33" creationId="{D28BE0C3-2102-4820-B88B-A448B1840D14}"/>
          </ac:spMkLst>
        </pc:spChg>
        <pc:spChg chg="add">
          <ac:chgData name="Emily Crose" userId="5a1598ef78992c55" providerId="LiveId" clId="{72E9F80F-D3EF-4146-921D-FD6AC1D96E54}" dt="2023-04-12T17:27:01.610" v="2286" actId="26606"/>
          <ac:spMkLst>
            <pc:docMk/>
            <pc:sldMk cId="1745240289" sldId="307"/>
            <ac:spMk id="34" creationId="{F3F4807A-5068-4492-8025-D75F320E908D}"/>
          </ac:spMkLst>
        </pc:spChg>
        <pc:spChg chg="add">
          <ac:chgData name="Emily Crose" userId="5a1598ef78992c55" providerId="LiveId" clId="{72E9F80F-D3EF-4146-921D-FD6AC1D96E54}" dt="2023-04-12T17:27:01.610" v="2286" actId="26606"/>
          <ac:spMkLst>
            <pc:docMk/>
            <pc:sldMk cId="1745240289" sldId="307"/>
            <ac:spMk id="35" creationId="{B24996F8-180C-4DCB-8A26-DFA336CDEFBC}"/>
          </ac:spMkLst>
        </pc:spChg>
        <pc:picChg chg="add del">
          <ac:chgData name="Emily Crose" userId="5a1598ef78992c55" providerId="LiveId" clId="{72E9F80F-D3EF-4146-921D-FD6AC1D96E54}" dt="2023-04-12T17:27:01.563" v="2285" actId="26606"/>
          <ac:picMkLst>
            <pc:docMk/>
            <pc:sldMk cId="1745240289" sldId="307"/>
            <ac:picMk id="7" creationId="{DB7C20BC-AA43-A37B-C9A4-E0DD06F4FF62}"/>
          </ac:picMkLst>
        </pc:picChg>
        <pc:picChg chg="add del">
          <ac:chgData name="Emily Crose" userId="5a1598ef78992c55" providerId="LiveId" clId="{72E9F80F-D3EF-4146-921D-FD6AC1D96E54}" dt="2023-04-12T17:27:01.563" v="2285" actId="26606"/>
          <ac:picMkLst>
            <pc:docMk/>
            <pc:sldMk cId="1745240289" sldId="307"/>
            <ac:picMk id="11" creationId="{DF19BAF3-7E20-4B9D-B544-BABAEEA1FA75}"/>
          </ac:picMkLst>
        </pc:picChg>
        <pc:picChg chg="add del">
          <ac:chgData name="Emily Crose" userId="5a1598ef78992c55" providerId="LiveId" clId="{72E9F80F-D3EF-4146-921D-FD6AC1D96E54}" dt="2023-04-12T17:27:01.563" v="2285" actId="26606"/>
          <ac:picMkLst>
            <pc:docMk/>
            <pc:sldMk cId="1745240289" sldId="307"/>
            <ac:picMk id="13" creationId="{950648F4-ABCD-4DF0-8641-76CFB2354721}"/>
          </ac:picMkLst>
        </pc:picChg>
        <pc:picChg chg="add del">
          <ac:chgData name="Emily Crose" userId="5a1598ef78992c55" providerId="LiveId" clId="{72E9F80F-D3EF-4146-921D-FD6AC1D96E54}" dt="2023-04-12T17:27:01.563" v="2285" actId="26606"/>
          <ac:picMkLst>
            <pc:docMk/>
            <pc:sldMk cId="1745240289" sldId="307"/>
            <ac:picMk id="17" creationId="{CF1EB4BD-9C7E-4AA3-9681-C7EB0DA6250B}"/>
          </ac:picMkLst>
        </pc:picChg>
        <pc:picChg chg="add del">
          <ac:chgData name="Emily Crose" userId="5a1598ef78992c55" providerId="LiveId" clId="{72E9F80F-D3EF-4146-921D-FD6AC1D96E54}" dt="2023-04-12T17:27:01.563" v="2285" actId="26606"/>
          <ac:picMkLst>
            <pc:docMk/>
            <pc:sldMk cId="1745240289" sldId="307"/>
            <ac:picMk id="19" creationId="{94AAE3AA-3759-4D28-B0EF-575F25A5146C}"/>
          </ac:picMkLst>
        </pc:picChg>
        <pc:picChg chg="add">
          <ac:chgData name="Emily Crose" userId="5a1598ef78992c55" providerId="LiveId" clId="{72E9F80F-D3EF-4146-921D-FD6AC1D96E54}" dt="2023-04-12T17:27:01.610" v="2286" actId="26606"/>
          <ac:picMkLst>
            <pc:docMk/>
            <pc:sldMk cId="1745240289" sldId="307"/>
            <ac:picMk id="28" creationId="{DF19BAF3-7E20-4B9D-B544-BABAEEA1FA75}"/>
          </ac:picMkLst>
        </pc:picChg>
        <pc:picChg chg="add">
          <ac:chgData name="Emily Crose" userId="5a1598ef78992c55" providerId="LiveId" clId="{72E9F80F-D3EF-4146-921D-FD6AC1D96E54}" dt="2023-04-12T17:27:01.610" v="2286" actId="26606"/>
          <ac:picMkLst>
            <pc:docMk/>
            <pc:sldMk cId="1745240289" sldId="307"/>
            <ac:picMk id="29" creationId="{950648F4-ABCD-4DF0-8641-76CFB2354721}"/>
          </ac:picMkLst>
        </pc:picChg>
        <pc:picChg chg="add">
          <ac:chgData name="Emily Crose" userId="5a1598ef78992c55" providerId="LiveId" clId="{72E9F80F-D3EF-4146-921D-FD6AC1D96E54}" dt="2023-04-12T17:27:01.610" v="2286" actId="26606"/>
          <ac:picMkLst>
            <pc:docMk/>
            <pc:sldMk cId="1745240289" sldId="307"/>
            <ac:picMk id="31" creationId="{CF1EB4BD-9C7E-4AA3-9681-C7EB0DA6250B}"/>
          </ac:picMkLst>
        </pc:picChg>
        <pc:picChg chg="add">
          <ac:chgData name="Emily Crose" userId="5a1598ef78992c55" providerId="LiveId" clId="{72E9F80F-D3EF-4146-921D-FD6AC1D96E54}" dt="2023-04-12T17:27:01.610" v="2286" actId="26606"/>
          <ac:picMkLst>
            <pc:docMk/>
            <pc:sldMk cId="1745240289" sldId="307"/>
            <ac:picMk id="32" creationId="{94AAE3AA-3759-4D28-B0EF-575F25A5146C}"/>
          </ac:picMkLst>
        </pc:picChg>
        <pc:picChg chg="add">
          <ac:chgData name="Emily Crose" userId="5a1598ef78992c55" providerId="LiveId" clId="{72E9F80F-D3EF-4146-921D-FD6AC1D96E54}" dt="2023-04-12T17:27:01.610" v="2286" actId="26606"/>
          <ac:picMkLst>
            <pc:docMk/>
            <pc:sldMk cId="1745240289" sldId="307"/>
            <ac:picMk id="36" creationId="{8146B2E8-0CBB-56AB-38D9-C60A33EBC4D4}"/>
          </ac:picMkLst>
        </pc:picChg>
      </pc:sldChg>
      <pc:sldChg chg="modSp add mod">
        <pc:chgData name="Emily Crose" userId="5a1598ef78992c55" providerId="LiveId" clId="{72E9F80F-D3EF-4146-921D-FD6AC1D96E54}" dt="2023-04-12T17:17:44.468" v="2152" actId="20577"/>
        <pc:sldMkLst>
          <pc:docMk/>
          <pc:sldMk cId="2732764645" sldId="308"/>
        </pc:sldMkLst>
        <pc:spChg chg="mod">
          <ac:chgData name="Emily Crose" userId="5a1598ef78992c55" providerId="LiveId" clId="{72E9F80F-D3EF-4146-921D-FD6AC1D96E54}" dt="2023-04-12T17:16:24.433" v="1979" actId="20577"/>
          <ac:spMkLst>
            <pc:docMk/>
            <pc:sldMk cId="2732764645" sldId="308"/>
            <ac:spMk id="2" creationId="{B260ADBC-0D55-2385-3B71-83BC0922CBCB}"/>
          </ac:spMkLst>
        </pc:spChg>
        <pc:spChg chg="mod">
          <ac:chgData name="Emily Crose" userId="5a1598ef78992c55" providerId="LiveId" clId="{72E9F80F-D3EF-4146-921D-FD6AC1D96E54}" dt="2023-04-12T17:17:44.468" v="2152" actId="20577"/>
          <ac:spMkLst>
            <pc:docMk/>
            <pc:sldMk cId="2732764645" sldId="308"/>
            <ac:spMk id="3" creationId="{15851888-579B-E525-A98D-0C32941FC500}"/>
          </ac:spMkLst>
        </pc:spChg>
      </pc:sldChg>
      <pc:sldChg chg="addSp delSp modSp add mod">
        <pc:chgData name="Emily Crose" userId="5a1598ef78992c55" providerId="LiveId" clId="{72E9F80F-D3EF-4146-921D-FD6AC1D96E54}" dt="2023-04-12T18:33:31.107" v="2328" actId="22"/>
        <pc:sldMkLst>
          <pc:docMk/>
          <pc:sldMk cId="2233240667" sldId="309"/>
        </pc:sldMkLst>
        <pc:spChg chg="mod">
          <ac:chgData name="Emily Crose" userId="5a1598ef78992c55" providerId="LiveId" clId="{72E9F80F-D3EF-4146-921D-FD6AC1D96E54}" dt="2023-04-12T17:16:27.693" v="1981" actId="20577"/>
          <ac:spMkLst>
            <pc:docMk/>
            <pc:sldMk cId="2233240667" sldId="309"/>
            <ac:spMk id="2" creationId="{B260ADBC-0D55-2385-3B71-83BC0922CBCB}"/>
          </ac:spMkLst>
        </pc:spChg>
        <pc:spChg chg="mod">
          <ac:chgData name="Emily Crose" userId="5a1598ef78992c55" providerId="LiveId" clId="{72E9F80F-D3EF-4146-921D-FD6AC1D96E54}" dt="2023-04-12T17:19:18.310" v="2267" actId="20577"/>
          <ac:spMkLst>
            <pc:docMk/>
            <pc:sldMk cId="2233240667" sldId="309"/>
            <ac:spMk id="3" creationId="{15851888-579B-E525-A98D-0C32941FC500}"/>
          </ac:spMkLst>
        </pc:spChg>
        <pc:spChg chg="add del">
          <ac:chgData name="Emily Crose" userId="5a1598ef78992c55" providerId="LiveId" clId="{72E9F80F-D3EF-4146-921D-FD6AC1D96E54}" dt="2023-04-12T18:33:19.123" v="2326" actId="22"/>
          <ac:spMkLst>
            <pc:docMk/>
            <pc:sldMk cId="2233240667" sldId="309"/>
            <ac:spMk id="5" creationId="{33B78B74-1767-E99D-AD19-AD0CBBDBBEEE}"/>
          </ac:spMkLst>
        </pc:spChg>
        <pc:spChg chg="add del">
          <ac:chgData name="Emily Crose" userId="5a1598ef78992c55" providerId="LiveId" clId="{72E9F80F-D3EF-4146-921D-FD6AC1D96E54}" dt="2023-04-12T18:33:31.107" v="2328" actId="22"/>
          <ac:spMkLst>
            <pc:docMk/>
            <pc:sldMk cId="2233240667" sldId="309"/>
            <ac:spMk id="7" creationId="{5DAFC898-DF31-987D-62AA-7A0FC7486AD9}"/>
          </ac:spMkLst>
        </pc:spChg>
      </pc:sldChg>
      <pc:sldChg chg="addSp delSp modSp new mod ord setBg modClrScheme chgLayout">
        <pc:chgData name="Emily Crose" userId="5a1598ef78992c55" providerId="LiveId" clId="{72E9F80F-D3EF-4146-921D-FD6AC1D96E54}" dt="2023-04-12T18:49:30.477" v="2782"/>
        <pc:sldMkLst>
          <pc:docMk/>
          <pc:sldMk cId="668143365" sldId="310"/>
        </pc:sldMkLst>
        <pc:spChg chg="mod ord">
          <ac:chgData name="Emily Crose" userId="5a1598ef78992c55" providerId="LiveId" clId="{72E9F80F-D3EF-4146-921D-FD6AC1D96E54}" dt="2023-04-12T17:30:04.641" v="2320" actId="1076"/>
          <ac:spMkLst>
            <pc:docMk/>
            <pc:sldMk cId="668143365" sldId="310"/>
            <ac:spMk id="2" creationId="{3D3D73AF-0F44-E3C9-CB28-E05BA760617B}"/>
          </ac:spMkLst>
        </pc:spChg>
        <pc:spChg chg="del">
          <ac:chgData name="Emily Crose" userId="5a1598ef78992c55" providerId="LiveId" clId="{72E9F80F-D3EF-4146-921D-FD6AC1D96E54}" dt="2023-04-12T17:29:19.956" v="2305"/>
          <ac:spMkLst>
            <pc:docMk/>
            <pc:sldMk cId="668143365" sldId="310"/>
            <ac:spMk id="3" creationId="{B47B1817-6F98-75B2-EA98-FB1C29EC3764}"/>
          </ac:spMkLst>
        </pc:spChg>
        <pc:spChg chg="add del mod ord">
          <ac:chgData name="Emily Crose" userId="5a1598ef78992c55" providerId="LiveId" clId="{72E9F80F-D3EF-4146-921D-FD6AC1D96E54}" dt="2023-04-12T17:29:41.908" v="2313" actId="478"/>
          <ac:spMkLst>
            <pc:docMk/>
            <pc:sldMk cId="668143365" sldId="310"/>
            <ac:spMk id="8" creationId="{F161AC8F-C5BA-05D2-A9E0-0345F856E74E}"/>
          </ac:spMkLst>
        </pc:spChg>
        <pc:spChg chg="add">
          <ac:chgData name="Emily Crose" userId="5a1598ef78992c55" providerId="LiveId" clId="{72E9F80F-D3EF-4146-921D-FD6AC1D96E54}" dt="2023-04-12T17:29:38.444" v="2312" actId="26606"/>
          <ac:spMkLst>
            <pc:docMk/>
            <pc:sldMk cId="668143365" sldId="310"/>
            <ac:spMk id="17" creationId="{D42CF425-7213-4F89-B0FF-4C2BDDD9C680}"/>
          </ac:spMkLst>
        </pc:spChg>
        <pc:spChg chg="add">
          <ac:chgData name="Emily Crose" userId="5a1598ef78992c55" providerId="LiveId" clId="{72E9F80F-D3EF-4146-921D-FD6AC1D96E54}" dt="2023-04-12T17:29:38.444" v="2312" actId="26606"/>
          <ac:spMkLst>
            <pc:docMk/>
            <pc:sldMk cId="668143365" sldId="310"/>
            <ac:spMk id="23" creationId="{202A25CB-1ED1-4C87-AB49-8D3BC684D1CE}"/>
          </ac:spMkLst>
        </pc:spChg>
        <pc:spChg chg="add">
          <ac:chgData name="Emily Crose" userId="5a1598ef78992c55" providerId="LiveId" clId="{72E9F80F-D3EF-4146-921D-FD6AC1D96E54}" dt="2023-04-12T17:29:38.444" v="2312" actId="26606"/>
          <ac:spMkLst>
            <pc:docMk/>
            <pc:sldMk cId="668143365" sldId="310"/>
            <ac:spMk id="25" creationId="{7D9681AB-65CF-47E9-9FA3-7B05D6349977}"/>
          </ac:spMkLst>
        </pc:spChg>
        <pc:spChg chg="add">
          <ac:chgData name="Emily Crose" userId="5a1598ef78992c55" providerId="LiveId" clId="{72E9F80F-D3EF-4146-921D-FD6AC1D96E54}" dt="2023-04-12T17:29:38.444" v="2312" actId="26606"/>
          <ac:spMkLst>
            <pc:docMk/>
            <pc:sldMk cId="668143365" sldId="310"/>
            <ac:spMk id="27" creationId="{8FCA736E-BDE3-4D4D-8D87-E9AE79250CFF}"/>
          </ac:spMkLst>
        </pc:spChg>
        <pc:spChg chg="add">
          <ac:chgData name="Emily Crose" userId="5a1598ef78992c55" providerId="LiveId" clId="{72E9F80F-D3EF-4146-921D-FD6AC1D96E54}" dt="2023-04-12T17:29:38.444" v="2312" actId="26606"/>
          <ac:spMkLst>
            <pc:docMk/>
            <pc:sldMk cId="668143365" sldId="310"/>
            <ac:spMk id="29" creationId="{129AA25D-1E7A-4074-BF68-D55A83B81BB0}"/>
          </ac:spMkLst>
        </pc:spChg>
        <pc:picChg chg="add mod ord">
          <ac:chgData name="Emily Crose" userId="5a1598ef78992c55" providerId="LiveId" clId="{72E9F80F-D3EF-4146-921D-FD6AC1D96E54}" dt="2023-04-12T17:30:12.139" v="2321" actId="1076"/>
          <ac:picMkLst>
            <pc:docMk/>
            <pc:sldMk cId="668143365" sldId="310"/>
            <ac:picMk id="5" creationId="{367EA104-8B4F-1B67-DCA3-E2A989B1DED6}"/>
          </ac:picMkLst>
        </pc:picChg>
        <pc:picChg chg="add mod">
          <ac:chgData name="Emily Crose" userId="5a1598ef78992c55" providerId="LiveId" clId="{72E9F80F-D3EF-4146-921D-FD6AC1D96E54}" dt="2023-04-12T17:29:38.444" v="2312" actId="26606"/>
          <ac:picMkLst>
            <pc:docMk/>
            <pc:sldMk cId="668143365" sldId="310"/>
            <ac:picMk id="7" creationId="{722D8425-0CEE-FF80-A9D8-4F5822623217}"/>
          </ac:picMkLst>
        </pc:picChg>
        <pc:picChg chg="add">
          <ac:chgData name="Emily Crose" userId="5a1598ef78992c55" providerId="LiveId" clId="{72E9F80F-D3EF-4146-921D-FD6AC1D96E54}" dt="2023-04-12T17:29:38.444" v="2312" actId="26606"/>
          <ac:picMkLst>
            <pc:docMk/>
            <pc:sldMk cId="668143365" sldId="310"/>
            <ac:picMk id="13" creationId="{412E3267-7ABE-412B-8580-47EC0D1F61FE}"/>
          </ac:picMkLst>
        </pc:picChg>
        <pc:picChg chg="add">
          <ac:chgData name="Emily Crose" userId="5a1598ef78992c55" providerId="LiveId" clId="{72E9F80F-D3EF-4146-921D-FD6AC1D96E54}" dt="2023-04-12T17:29:38.444" v="2312" actId="26606"/>
          <ac:picMkLst>
            <pc:docMk/>
            <pc:sldMk cId="668143365" sldId="310"/>
            <ac:picMk id="15" creationId="{20B62C5A-2250-4380-AB23-DB87446CCED0}"/>
          </ac:picMkLst>
        </pc:picChg>
        <pc:picChg chg="add">
          <ac:chgData name="Emily Crose" userId="5a1598ef78992c55" providerId="LiveId" clId="{72E9F80F-D3EF-4146-921D-FD6AC1D96E54}" dt="2023-04-12T17:29:38.444" v="2312" actId="26606"/>
          <ac:picMkLst>
            <pc:docMk/>
            <pc:sldMk cId="668143365" sldId="310"/>
            <ac:picMk id="19" creationId="{D35DA97D-88F8-4249-B650-4FC9FD50A382}"/>
          </ac:picMkLst>
        </pc:picChg>
        <pc:picChg chg="add">
          <ac:chgData name="Emily Crose" userId="5a1598ef78992c55" providerId="LiveId" clId="{72E9F80F-D3EF-4146-921D-FD6AC1D96E54}" dt="2023-04-12T17:29:38.444" v="2312" actId="26606"/>
          <ac:picMkLst>
            <pc:docMk/>
            <pc:sldMk cId="668143365" sldId="310"/>
            <ac:picMk id="21" creationId="{43F38673-6E30-4BAE-AC67-0B283EBF4291}"/>
          </ac:picMkLst>
        </pc:picChg>
      </pc:sldChg>
      <pc:sldChg chg="delSp add del setBg delDesignElem">
        <pc:chgData name="Emily Crose" userId="5a1598ef78992c55" providerId="LiveId" clId="{72E9F80F-D3EF-4146-921D-FD6AC1D96E54}" dt="2023-04-12T18:33:41.604" v="2331" actId="2696"/>
        <pc:sldMkLst>
          <pc:docMk/>
          <pc:sldMk cId="3105156888" sldId="311"/>
        </pc:sldMkLst>
        <pc:spChg chg="del">
          <ac:chgData name="Emily Crose" userId="5a1598ef78992c55" providerId="LiveId" clId="{72E9F80F-D3EF-4146-921D-FD6AC1D96E54}" dt="2023-04-12T18:33:39.767" v="2330"/>
          <ac:spMkLst>
            <pc:docMk/>
            <pc:sldMk cId="3105156888" sldId="311"/>
            <ac:spMk id="12" creationId="{989BE678-777B-482A-A616-FEDC47B162E5}"/>
          </ac:spMkLst>
        </pc:spChg>
        <pc:spChg chg="del">
          <ac:chgData name="Emily Crose" userId="5a1598ef78992c55" providerId="LiveId" clId="{72E9F80F-D3EF-4146-921D-FD6AC1D96E54}" dt="2023-04-12T18:33:39.767" v="2330"/>
          <ac:spMkLst>
            <pc:docMk/>
            <pc:sldMk cId="3105156888" sldId="311"/>
            <ac:spMk id="18" creationId="{D28BE0C3-2102-4820-B88B-A448B1840D14}"/>
          </ac:spMkLst>
        </pc:spChg>
        <pc:spChg chg="del">
          <ac:chgData name="Emily Crose" userId="5a1598ef78992c55" providerId="LiveId" clId="{72E9F80F-D3EF-4146-921D-FD6AC1D96E54}" dt="2023-04-12T18:33:39.767" v="2330"/>
          <ac:spMkLst>
            <pc:docMk/>
            <pc:sldMk cId="3105156888" sldId="311"/>
            <ac:spMk id="20" creationId="{C885E190-58DD-42DD-A4A8-401E15C92A52}"/>
          </ac:spMkLst>
        </pc:spChg>
        <pc:picChg chg="del">
          <ac:chgData name="Emily Crose" userId="5a1598ef78992c55" providerId="LiveId" clId="{72E9F80F-D3EF-4146-921D-FD6AC1D96E54}" dt="2023-04-12T18:33:39.767" v="2330"/>
          <ac:picMkLst>
            <pc:docMk/>
            <pc:sldMk cId="3105156888" sldId="311"/>
            <ac:picMk id="8" creationId="{DF19BAF3-7E20-4B9D-B544-BABAEEA1FA75}"/>
          </ac:picMkLst>
        </pc:picChg>
        <pc:picChg chg="del">
          <ac:chgData name="Emily Crose" userId="5a1598ef78992c55" providerId="LiveId" clId="{72E9F80F-D3EF-4146-921D-FD6AC1D96E54}" dt="2023-04-12T18:33:39.767" v="2330"/>
          <ac:picMkLst>
            <pc:docMk/>
            <pc:sldMk cId="3105156888" sldId="311"/>
            <ac:picMk id="10" creationId="{950648F4-ABCD-4DF0-8641-76CFB2354721}"/>
          </ac:picMkLst>
        </pc:picChg>
        <pc:picChg chg="del">
          <ac:chgData name="Emily Crose" userId="5a1598ef78992c55" providerId="LiveId" clId="{72E9F80F-D3EF-4146-921D-FD6AC1D96E54}" dt="2023-04-12T18:33:39.767" v="2330"/>
          <ac:picMkLst>
            <pc:docMk/>
            <pc:sldMk cId="3105156888" sldId="311"/>
            <ac:picMk id="14" creationId="{CF1EB4BD-9C7E-4AA3-9681-C7EB0DA6250B}"/>
          </ac:picMkLst>
        </pc:picChg>
        <pc:picChg chg="del">
          <ac:chgData name="Emily Crose" userId="5a1598ef78992c55" providerId="LiveId" clId="{72E9F80F-D3EF-4146-921D-FD6AC1D96E54}" dt="2023-04-12T18:33:39.767" v="2330"/>
          <ac:picMkLst>
            <pc:docMk/>
            <pc:sldMk cId="3105156888" sldId="311"/>
            <ac:picMk id="16" creationId="{94AAE3AA-3759-4D28-B0EF-575F25A5146C}"/>
          </ac:picMkLst>
        </pc:picChg>
      </pc:sldChg>
      <pc:sldChg chg="add ord">
        <pc:chgData name="Emily Crose" userId="5a1598ef78992c55" providerId="LiveId" clId="{72E9F80F-D3EF-4146-921D-FD6AC1D96E54}" dt="2023-04-12T19:42:04.282" v="3348"/>
        <pc:sldMkLst>
          <pc:docMk/>
          <pc:sldMk cId="4199864968" sldId="311"/>
        </pc:sldMkLst>
      </pc:sldChg>
      <pc:sldChg chg="addSp delSp modSp new mod setBg">
        <pc:chgData name="Emily Crose" userId="5a1598ef78992c55" providerId="LiveId" clId="{72E9F80F-D3EF-4146-921D-FD6AC1D96E54}" dt="2023-04-12T18:42:16.769" v="2365" actId="26606"/>
        <pc:sldMkLst>
          <pc:docMk/>
          <pc:sldMk cId="466718263" sldId="312"/>
        </pc:sldMkLst>
        <pc:spChg chg="mod">
          <ac:chgData name="Emily Crose" userId="5a1598ef78992c55" providerId="LiveId" clId="{72E9F80F-D3EF-4146-921D-FD6AC1D96E54}" dt="2023-04-12T18:42:16.769" v="2365" actId="26606"/>
          <ac:spMkLst>
            <pc:docMk/>
            <pc:sldMk cId="466718263" sldId="312"/>
            <ac:spMk id="2" creationId="{34BEC324-8DDB-3BD0-5321-776F990EDDA5}"/>
          </ac:spMkLst>
        </pc:spChg>
        <pc:spChg chg="add del">
          <ac:chgData name="Emily Crose" userId="5a1598ef78992c55" providerId="LiveId" clId="{72E9F80F-D3EF-4146-921D-FD6AC1D96E54}" dt="2023-04-12T18:42:16.723" v="2364" actId="26606"/>
          <ac:spMkLst>
            <pc:docMk/>
            <pc:sldMk cId="466718263" sldId="312"/>
            <ac:spMk id="12" creationId="{989BE678-777B-482A-A616-FEDC47B162E5}"/>
          </ac:spMkLst>
        </pc:spChg>
        <pc:spChg chg="add del">
          <ac:chgData name="Emily Crose" userId="5a1598ef78992c55" providerId="LiveId" clId="{72E9F80F-D3EF-4146-921D-FD6AC1D96E54}" dt="2023-04-12T18:42:16.723" v="2364" actId="26606"/>
          <ac:spMkLst>
            <pc:docMk/>
            <pc:sldMk cId="466718263" sldId="312"/>
            <ac:spMk id="18" creationId="{D28BE0C3-2102-4820-B88B-A448B1840D14}"/>
          </ac:spMkLst>
        </pc:spChg>
        <pc:spChg chg="add del">
          <ac:chgData name="Emily Crose" userId="5a1598ef78992c55" providerId="LiveId" clId="{72E9F80F-D3EF-4146-921D-FD6AC1D96E54}" dt="2023-04-12T18:42:16.723" v="2364" actId="26606"/>
          <ac:spMkLst>
            <pc:docMk/>
            <pc:sldMk cId="466718263" sldId="312"/>
            <ac:spMk id="20" creationId="{4A5788BB-481F-4FC7-AD49-73D20DDD6AE4}"/>
          </ac:spMkLst>
        </pc:spChg>
        <pc:spChg chg="add">
          <ac:chgData name="Emily Crose" userId="5a1598ef78992c55" providerId="LiveId" clId="{72E9F80F-D3EF-4146-921D-FD6AC1D96E54}" dt="2023-04-12T18:42:16.769" v="2365" actId="26606"/>
          <ac:spMkLst>
            <pc:docMk/>
            <pc:sldMk cId="466718263" sldId="312"/>
            <ac:spMk id="22" creationId="{D36F3EEA-55D4-4677-80E7-92D00B8F343B}"/>
          </ac:spMkLst>
        </pc:spChg>
        <pc:spChg chg="add">
          <ac:chgData name="Emily Crose" userId="5a1598ef78992c55" providerId="LiveId" clId="{72E9F80F-D3EF-4146-921D-FD6AC1D96E54}" dt="2023-04-12T18:42:16.769" v="2365" actId="26606"/>
          <ac:spMkLst>
            <pc:docMk/>
            <pc:sldMk cId="466718263" sldId="312"/>
            <ac:spMk id="25" creationId="{989BE678-777B-482A-A616-FEDC47B162E5}"/>
          </ac:spMkLst>
        </pc:spChg>
        <pc:spChg chg="add">
          <ac:chgData name="Emily Crose" userId="5a1598ef78992c55" providerId="LiveId" clId="{72E9F80F-D3EF-4146-921D-FD6AC1D96E54}" dt="2023-04-12T18:42:16.769" v="2365" actId="26606"/>
          <ac:spMkLst>
            <pc:docMk/>
            <pc:sldMk cId="466718263" sldId="312"/>
            <ac:spMk id="28" creationId="{D28BE0C3-2102-4820-B88B-A448B1840D14}"/>
          </ac:spMkLst>
        </pc:spChg>
        <pc:spChg chg="add">
          <ac:chgData name="Emily Crose" userId="5a1598ef78992c55" providerId="LiveId" clId="{72E9F80F-D3EF-4146-921D-FD6AC1D96E54}" dt="2023-04-12T18:42:16.769" v="2365" actId="26606"/>
          <ac:spMkLst>
            <pc:docMk/>
            <pc:sldMk cId="466718263" sldId="312"/>
            <ac:spMk id="30" creationId="{E4F17063-EDA4-417B-946F-BA357F3B390D}"/>
          </ac:spMkLst>
        </pc:spChg>
        <pc:picChg chg="add del">
          <ac:chgData name="Emily Crose" userId="5a1598ef78992c55" providerId="LiveId" clId="{72E9F80F-D3EF-4146-921D-FD6AC1D96E54}" dt="2023-04-12T18:42:16.723" v="2364" actId="26606"/>
          <ac:picMkLst>
            <pc:docMk/>
            <pc:sldMk cId="466718263" sldId="312"/>
            <ac:picMk id="4" creationId="{6AB924BA-2EC5-F523-23E7-E8BE7828C3AB}"/>
          </ac:picMkLst>
        </pc:picChg>
        <pc:picChg chg="add del">
          <ac:chgData name="Emily Crose" userId="5a1598ef78992c55" providerId="LiveId" clId="{72E9F80F-D3EF-4146-921D-FD6AC1D96E54}" dt="2023-04-12T18:42:16.723" v="2364" actId="26606"/>
          <ac:picMkLst>
            <pc:docMk/>
            <pc:sldMk cId="466718263" sldId="312"/>
            <ac:picMk id="8" creationId="{DF19BAF3-7E20-4B9D-B544-BABAEEA1FA75}"/>
          </ac:picMkLst>
        </pc:picChg>
        <pc:picChg chg="add del">
          <ac:chgData name="Emily Crose" userId="5a1598ef78992c55" providerId="LiveId" clId="{72E9F80F-D3EF-4146-921D-FD6AC1D96E54}" dt="2023-04-12T18:42:16.723" v="2364" actId="26606"/>
          <ac:picMkLst>
            <pc:docMk/>
            <pc:sldMk cId="466718263" sldId="312"/>
            <ac:picMk id="10" creationId="{950648F4-ABCD-4DF0-8641-76CFB2354721}"/>
          </ac:picMkLst>
        </pc:picChg>
        <pc:picChg chg="add del">
          <ac:chgData name="Emily Crose" userId="5a1598ef78992c55" providerId="LiveId" clId="{72E9F80F-D3EF-4146-921D-FD6AC1D96E54}" dt="2023-04-12T18:42:16.723" v="2364" actId="26606"/>
          <ac:picMkLst>
            <pc:docMk/>
            <pc:sldMk cId="466718263" sldId="312"/>
            <ac:picMk id="14" creationId="{CF1EB4BD-9C7E-4AA3-9681-C7EB0DA6250B}"/>
          </ac:picMkLst>
        </pc:picChg>
        <pc:picChg chg="add del">
          <ac:chgData name="Emily Crose" userId="5a1598ef78992c55" providerId="LiveId" clId="{72E9F80F-D3EF-4146-921D-FD6AC1D96E54}" dt="2023-04-12T18:42:16.723" v="2364" actId="26606"/>
          <ac:picMkLst>
            <pc:docMk/>
            <pc:sldMk cId="466718263" sldId="312"/>
            <ac:picMk id="16" creationId="{94AAE3AA-3759-4D28-B0EF-575F25A5146C}"/>
          </ac:picMkLst>
        </pc:picChg>
        <pc:picChg chg="add">
          <ac:chgData name="Emily Crose" userId="5a1598ef78992c55" providerId="LiveId" clId="{72E9F80F-D3EF-4146-921D-FD6AC1D96E54}" dt="2023-04-12T18:42:16.769" v="2365" actId="26606"/>
          <ac:picMkLst>
            <pc:docMk/>
            <pc:sldMk cId="466718263" sldId="312"/>
            <ac:picMk id="23" creationId="{DF19BAF3-7E20-4B9D-B544-BABAEEA1FA75}"/>
          </ac:picMkLst>
        </pc:picChg>
        <pc:picChg chg="add">
          <ac:chgData name="Emily Crose" userId="5a1598ef78992c55" providerId="LiveId" clId="{72E9F80F-D3EF-4146-921D-FD6AC1D96E54}" dt="2023-04-12T18:42:16.769" v="2365" actId="26606"/>
          <ac:picMkLst>
            <pc:docMk/>
            <pc:sldMk cId="466718263" sldId="312"/>
            <ac:picMk id="24" creationId="{950648F4-ABCD-4DF0-8641-76CFB2354721}"/>
          </ac:picMkLst>
        </pc:picChg>
        <pc:picChg chg="add">
          <ac:chgData name="Emily Crose" userId="5a1598ef78992c55" providerId="LiveId" clId="{72E9F80F-D3EF-4146-921D-FD6AC1D96E54}" dt="2023-04-12T18:42:16.769" v="2365" actId="26606"/>
          <ac:picMkLst>
            <pc:docMk/>
            <pc:sldMk cId="466718263" sldId="312"/>
            <ac:picMk id="26" creationId="{CF1EB4BD-9C7E-4AA3-9681-C7EB0DA6250B}"/>
          </ac:picMkLst>
        </pc:picChg>
        <pc:picChg chg="add">
          <ac:chgData name="Emily Crose" userId="5a1598ef78992c55" providerId="LiveId" clId="{72E9F80F-D3EF-4146-921D-FD6AC1D96E54}" dt="2023-04-12T18:42:16.769" v="2365" actId="26606"/>
          <ac:picMkLst>
            <pc:docMk/>
            <pc:sldMk cId="466718263" sldId="312"/>
            <ac:picMk id="27" creationId="{94AAE3AA-3759-4D28-B0EF-575F25A5146C}"/>
          </ac:picMkLst>
        </pc:picChg>
        <pc:picChg chg="add">
          <ac:chgData name="Emily Crose" userId="5a1598ef78992c55" providerId="LiveId" clId="{72E9F80F-D3EF-4146-921D-FD6AC1D96E54}" dt="2023-04-12T18:42:16.769" v="2365" actId="26606"/>
          <ac:picMkLst>
            <pc:docMk/>
            <pc:sldMk cId="466718263" sldId="312"/>
            <ac:picMk id="29" creationId="{A687C8D3-B475-C74B-1000-93F2097038DC}"/>
          </ac:picMkLst>
        </pc:picChg>
      </pc:sldChg>
      <pc:sldChg chg="modSp new mod ord">
        <pc:chgData name="Emily Crose" userId="5a1598ef78992c55" providerId="LiveId" clId="{72E9F80F-D3EF-4146-921D-FD6AC1D96E54}" dt="2023-04-12T18:48:07.294" v="2628"/>
        <pc:sldMkLst>
          <pc:docMk/>
          <pc:sldMk cId="3282842818" sldId="313"/>
        </pc:sldMkLst>
        <pc:spChg chg="mod">
          <ac:chgData name="Emily Crose" userId="5a1598ef78992c55" providerId="LiveId" clId="{72E9F80F-D3EF-4146-921D-FD6AC1D96E54}" dt="2023-04-12T18:42:36.946" v="2392" actId="20577"/>
          <ac:spMkLst>
            <pc:docMk/>
            <pc:sldMk cId="3282842818" sldId="313"/>
            <ac:spMk id="2" creationId="{479A3794-F579-ABEC-77DF-2D8BCE9725FB}"/>
          </ac:spMkLst>
        </pc:spChg>
        <pc:spChg chg="mod">
          <ac:chgData name="Emily Crose" userId="5a1598ef78992c55" providerId="LiveId" clId="{72E9F80F-D3EF-4146-921D-FD6AC1D96E54}" dt="2023-04-12T18:47:53.914" v="2626" actId="20577"/>
          <ac:spMkLst>
            <pc:docMk/>
            <pc:sldMk cId="3282842818" sldId="313"/>
            <ac:spMk id="3" creationId="{FCEA7CD9-68FE-DA6A-5082-851DED9C6C5B}"/>
          </ac:spMkLst>
        </pc:spChg>
      </pc:sldChg>
      <pc:sldChg chg="modSp new mod">
        <pc:chgData name="Emily Crose" userId="5a1598ef78992c55" providerId="LiveId" clId="{72E9F80F-D3EF-4146-921D-FD6AC1D96E54}" dt="2023-04-12T18:48:53.972" v="2774" actId="20577"/>
        <pc:sldMkLst>
          <pc:docMk/>
          <pc:sldMk cId="898466279" sldId="314"/>
        </pc:sldMkLst>
        <pc:spChg chg="mod">
          <ac:chgData name="Emily Crose" userId="5a1598ef78992c55" providerId="LiveId" clId="{72E9F80F-D3EF-4146-921D-FD6AC1D96E54}" dt="2023-04-12T18:48:17.010" v="2652" actId="20577"/>
          <ac:spMkLst>
            <pc:docMk/>
            <pc:sldMk cId="898466279" sldId="314"/>
            <ac:spMk id="2" creationId="{B8725200-725F-F3B6-31F6-6BB5F5CC8543}"/>
          </ac:spMkLst>
        </pc:spChg>
        <pc:spChg chg="mod">
          <ac:chgData name="Emily Crose" userId="5a1598ef78992c55" providerId="LiveId" clId="{72E9F80F-D3EF-4146-921D-FD6AC1D96E54}" dt="2023-04-12T18:48:53.972" v="2774" actId="20577"/>
          <ac:spMkLst>
            <pc:docMk/>
            <pc:sldMk cId="898466279" sldId="314"/>
            <ac:spMk id="3" creationId="{F3466918-61BB-CFF0-D667-B6E226821F1A}"/>
          </ac:spMkLst>
        </pc:spChg>
      </pc:sldChg>
      <pc:sldChg chg="addSp modSp new mod setBg">
        <pc:chgData name="Emily Crose" userId="5a1598ef78992c55" providerId="LiveId" clId="{72E9F80F-D3EF-4146-921D-FD6AC1D96E54}" dt="2023-04-12T19:23:53.140" v="3149" actId="26606"/>
        <pc:sldMkLst>
          <pc:docMk/>
          <pc:sldMk cId="2640818220" sldId="315"/>
        </pc:sldMkLst>
        <pc:spChg chg="mod">
          <ac:chgData name="Emily Crose" userId="5a1598ef78992c55" providerId="LiveId" clId="{72E9F80F-D3EF-4146-921D-FD6AC1D96E54}" dt="2023-04-12T19:23:53.140" v="3149" actId="26606"/>
          <ac:spMkLst>
            <pc:docMk/>
            <pc:sldMk cId="2640818220" sldId="315"/>
            <ac:spMk id="2" creationId="{62A202FC-678B-A63C-3068-B968DDE38759}"/>
          </ac:spMkLst>
        </pc:spChg>
        <pc:spChg chg="mod">
          <ac:chgData name="Emily Crose" userId="5a1598ef78992c55" providerId="LiveId" clId="{72E9F80F-D3EF-4146-921D-FD6AC1D96E54}" dt="2023-04-12T19:23:53.140" v="3149" actId="26606"/>
          <ac:spMkLst>
            <pc:docMk/>
            <pc:sldMk cId="2640818220" sldId="315"/>
            <ac:spMk id="3" creationId="{5ABF37CC-1017-870F-E793-231488C499C1}"/>
          </ac:spMkLst>
        </pc:spChg>
        <pc:spChg chg="add">
          <ac:chgData name="Emily Crose" userId="5a1598ef78992c55" providerId="LiveId" clId="{72E9F80F-D3EF-4146-921D-FD6AC1D96E54}" dt="2023-04-12T19:23:53.140" v="3149" actId="26606"/>
          <ac:spMkLst>
            <pc:docMk/>
            <pc:sldMk cId="2640818220" sldId="315"/>
            <ac:spMk id="8" creationId="{923E8915-D2AA-4327-A45A-972C3CA9574B}"/>
          </ac:spMkLst>
        </pc:spChg>
        <pc:spChg chg="add">
          <ac:chgData name="Emily Crose" userId="5a1598ef78992c55" providerId="LiveId" clId="{72E9F80F-D3EF-4146-921D-FD6AC1D96E54}" dt="2023-04-12T19:23:53.140" v="3149" actId="26606"/>
          <ac:spMkLst>
            <pc:docMk/>
            <pc:sldMk cId="2640818220" sldId="315"/>
            <ac:spMk id="10" creationId="{8302FC3C-9804-4950-B721-5FD704BA6065}"/>
          </ac:spMkLst>
        </pc:spChg>
        <pc:spChg chg="add">
          <ac:chgData name="Emily Crose" userId="5a1598ef78992c55" providerId="LiveId" clId="{72E9F80F-D3EF-4146-921D-FD6AC1D96E54}" dt="2023-04-12T19:23:53.140" v="3149" actId="26606"/>
          <ac:spMkLst>
            <pc:docMk/>
            <pc:sldMk cId="2640818220" sldId="315"/>
            <ac:spMk id="16" creationId="{F3798573-F27B-47EB-8EA4-7EE34954C2D6}"/>
          </ac:spMkLst>
        </pc:spChg>
        <pc:picChg chg="add">
          <ac:chgData name="Emily Crose" userId="5a1598ef78992c55" providerId="LiveId" clId="{72E9F80F-D3EF-4146-921D-FD6AC1D96E54}" dt="2023-04-12T19:23:53.140" v="3149" actId="26606"/>
          <ac:picMkLst>
            <pc:docMk/>
            <pc:sldMk cId="2640818220" sldId="315"/>
            <ac:picMk id="14" creationId="{3BC6EBB2-9BDC-4075-BA6B-43A9FBF9C86C}"/>
          </ac:picMkLst>
        </pc:picChg>
        <pc:cxnChg chg="add">
          <ac:chgData name="Emily Crose" userId="5a1598ef78992c55" providerId="LiveId" clId="{72E9F80F-D3EF-4146-921D-FD6AC1D96E54}" dt="2023-04-12T19:23:53.140" v="3149" actId="26606"/>
          <ac:cxnSpMkLst>
            <pc:docMk/>
            <pc:sldMk cId="2640818220" sldId="315"/>
            <ac:cxnSpMk id="12" creationId="{6B9695BD-ECF6-49CA-8877-8C493193C65D}"/>
          </ac:cxnSpMkLst>
        </pc:cxnChg>
      </pc:sldChg>
      <pc:sldChg chg="addSp delSp modSp add mod setBg setClrOvrMap delDesignElem">
        <pc:chgData name="Emily Crose" userId="5a1598ef78992c55" providerId="LiveId" clId="{72E9F80F-D3EF-4146-921D-FD6AC1D96E54}" dt="2023-04-12T19:23:38.781" v="3147" actId="26606"/>
        <pc:sldMkLst>
          <pc:docMk/>
          <pc:sldMk cId="374931999" sldId="316"/>
        </pc:sldMkLst>
        <pc:spChg chg="mod ord">
          <ac:chgData name="Emily Crose" userId="5a1598ef78992c55" providerId="LiveId" clId="{72E9F80F-D3EF-4146-921D-FD6AC1D96E54}" dt="2023-04-12T19:23:38.781" v="3147" actId="26606"/>
          <ac:spMkLst>
            <pc:docMk/>
            <pc:sldMk cId="374931999" sldId="316"/>
            <ac:spMk id="2" creationId="{4F68AD2C-B46D-FA8F-1E07-13A75AF50670}"/>
          </ac:spMkLst>
        </pc:spChg>
        <pc:spChg chg="add">
          <ac:chgData name="Emily Crose" userId="5a1598ef78992c55" providerId="LiveId" clId="{72E9F80F-D3EF-4146-921D-FD6AC1D96E54}" dt="2023-04-12T19:23:38.781" v="3147" actId="26606"/>
          <ac:spMkLst>
            <pc:docMk/>
            <pc:sldMk cId="374931999" sldId="316"/>
            <ac:spMk id="11" creationId="{4AC0CD9D-7610-4620-93B4-798CCD9AB581}"/>
          </ac:spMkLst>
        </pc:spChg>
        <pc:spChg chg="del">
          <ac:chgData name="Emily Crose" userId="5a1598ef78992c55" providerId="LiveId" clId="{72E9F80F-D3EF-4146-921D-FD6AC1D96E54}" dt="2023-04-12T19:13:50.126" v="3107"/>
          <ac:spMkLst>
            <pc:docMk/>
            <pc:sldMk cId="374931999" sldId="316"/>
            <ac:spMk id="16" creationId="{4AC0CD9D-7610-4620-93B4-798CCD9AB581}"/>
          </ac:spMkLst>
        </pc:spChg>
        <pc:spChg chg="add">
          <ac:chgData name="Emily Crose" userId="5a1598ef78992c55" providerId="LiveId" clId="{72E9F80F-D3EF-4146-921D-FD6AC1D96E54}" dt="2023-04-12T19:23:38.781" v="3147" actId="26606"/>
          <ac:spMkLst>
            <pc:docMk/>
            <pc:sldMk cId="374931999" sldId="316"/>
            <ac:spMk id="17" creationId="{DE4D62F9-188E-4530-84C2-24BDEE4BEB82}"/>
          </ac:spMkLst>
        </pc:spChg>
        <pc:spChg chg="add">
          <ac:chgData name="Emily Crose" userId="5a1598ef78992c55" providerId="LiveId" clId="{72E9F80F-D3EF-4146-921D-FD6AC1D96E54}" dt="2023-04-12T19:23:38.781" v="3147" actId="26606"/>
          <ac:spMkLst>
            <pc:docMk/>
            <pc:sldMk cId="374931999" sldId="316"/>
            <ac:spMk id="19" creationId="{DE92A8BB-07B9-40DB-984F-2CB1A2535B9E}"/>
          </ac:spMkLst>
        </pc:spChg>
        <pc:spChg chg="add">
          <ac:chgData name="Emily Crose" userId="5a1598ef78992c55" providerId="LiveId" clId="{72E9F80F-D3EF-4146-921D-FD6AC1D96E54}" dt="2023-04-12T19:23:38.781" v="3147" actId="26606"/>
          <ac:spMkLst>
            <pc:docMk/>
            <pc:sldMk cId="374931999" sldId="316"/>
            <ac:spMk id="21" creationId="{2CDDB745-6C26-4B79-9EF2-08E3E4AB9024}"/>
          </ac:spMkLst>
        </pc:spChg>
        <pc:spChg chg="del">
          <ac:chgData name="Emily Crose" userId="5a1598ef78992c55" providerId="LiveId" clId="{72E9F80F-D3EF-4146-921D-FD6AC1D96E54}" dt="2023-04-12T19:13:50.126" v="3107"/>
          <ac:spMkLst>
            <pc:docMk/>
            <pc:sldMk cId="374931999" sldId="316"/>
            <ac:spMk id="22" creationId="{DE4D62F9-188E-4530-84C2-24BDEE4BEB82}"/>
          </ac:spMkLst>
        </pc:spChg>
        <pc:spChg chg="add">
          <ac:chgData name="Emily Crose" userId="5a1598ef78992c55" providerId="LiveId" clId="{72E9F80F-D3EF-4146-921D-FD6AC1D96E54}" dt="2023-04-12T19:23:38.781" v="3147" actId="26606"/>
          <ac:spMkLst>
            <pc:docMk/>
            <pc:sldMk cId="374931999" sldId="316"/>
            <ac:spMk id="23" creationId="{80B3FE6C-0A59-4114-88CB-3C3172D6AFF8}"/>
          </ac:spMkLst>
        </pc:spChg>
        <pc:spChg chg="del">
          <ac:chgData name="Emily Crose" userId="5a1598ef78992c55" providerId="LiveId" clId="{72E9F80F-D3EF-4146-921D-FD6AC1D96E54}" dt="2023-04-12T19:13:50.126" v="3107"/>
          <ac:spMkLst>
            <pc:docMk/>
            <pc:sldMk cId="374931999" sldId="316"/>
            <ac:spMk id="24" creationId="{C6A81905-F480-46A4-BC10-215D24EA1AE6}"/>
          </ac:spMkLst>
        </pc:spChg>
        <pc:spChg chg="add">
          <ac:chgData name="Emily Crose" userId="5a1598ef78992c55" providerId="LiveId" clId="{72E9F80F-D3EF-4146-921D-FD6AC1D96E54}" dt="2023-04-12T19:23:38.781" v="3147" actId="26606"/>
          <ac:spMkLst>
            <pc:docMk/>
            <pc:sldMk cId="374931999" sldId="316"/>
            <ac:spMk id="25" creationId="{DDA3A238-516A-4076-B3C2-230D913508F2}"/>
          </ac:spMkLst>
        </pc:spChg>
        <pc:spChg chg="del">
          <ac:chgData name="Emily Crose" userId="5a1598ef78992c55" providerId="LiveId" clId="{72E9F80F-D3EF-4146-921D-FD6AC1D96E54}" dt="2023-04-12T19:13:50.126" v="3107"/>
          <ac:spMkLst>
            <pc:docMk/>
            <pc:sldMk cId="374931999" sldId="316"/>
            <ac:spMk id="26" creationId="{36FD4D9D-3784-41E8-8405-A42B72F51331}"/>
          </ac:spMkLst>
        </pc:spChg>
        <pc:spChg chg="del">
          <ac:chgData name="Emily Crose" userId="5a1598ef78992c55" providerId="LiveId" clId="{72E9F80F-D3EF-4146-921D-FD6AC1D96E54}" dt="2023-04-12T19:13:50.126" v="3107"/>
          <ac:spMkLst>
            <pc:docMk/>
            <pc:sldMk cId="374931999" sldId="316"/>
            <ac:spMk id="28" creationId="{09811DF6-66E4-43D5-B564-3151796531ED}"/>
          </ac:spMkLst>
        </pc:spChg>
        <pc:spChg chg="del">
          <ac:chgData name="Emily Crose" userId="5a1598ef78992c55" providerId="LiveId" clId="{72E9F80F-D3EF-4146-921D-FD6AC1D96E54}" dt="2023-04-12T19:13:50.126" v="3107"/>
          <ac:spMkLst>
            <pc:docMk/>
            <pc:sldMk cId="374931999" sldId="316"/>
            <ac:spMk id="30" creationId="{60817A52-B891-4228-A61E-0C0A57632DDA}"/>
          </ac:spMkLst>
        </pc:spChg>
        <pc:picChg chg="mod">
          <ac:chgData name="Emily Crose" userId="5a1598ef78992c55" providerId="LiveId" clId="{72E9F80F-D3EF-4146-921D-FD6AC1D96E54}" dt="2023-04-12T19:23:38.781" v="3147" actId="26606"/>
          <ac:picMkLst>
            <pc:docMk/>
            <pc:sldMk cId="374931999" sldId="316"/>
            <ac:picMk id="7" creationId="{7DD5BDCA-309E-1234-5D16-20962C9AB1EE}"/>
          </ac:picMkLst>
        </pc:picChg>
        <pc:picChg chg="add">
          <ac:chgData name="Emily Crose" userId="5a1598ef78992c55" providerId="LiveId" clId="{72E9F80F-D3EF-4146-921D-FD6AC1D96E54}" dt="2023-04-12T19:23:38.781" v="3147" actId="26606"/>
          <ac:picMkLst>
            <pc:docMk/>
            <pc:sldMk cId="374931999" sldId="316"/>
            <ac:picMk id="9" creationId="{41B68C77-138E-4BF7-A276-BD0C78A4219F}"/>
          </ac:picMkLst>
        </pc:picChg>
        <pc:picChg chg="add">
          <ac:chgData name="Emily Crose" userId="5a1598ef78992c55" providerId="LiveId" clId="{72E9F80F-D3EF-4146-921D-FD6AC1D96E54}" dt="2023-04-12T19:23:38.781" v="3147" actId="26606"/>
          <ac:picMkLst>
            <pc:docMk/>
            <pc:sldMk cId="374931999" sldId="316"/>
            <ac:picMk id="10" creationId="{7C268552-D473-46ED-B1B8-422042C4DEF1}"/>
          </ac:picMkLst>
        </pc:picChg>
        <pc:picChg chg="del">
          <ac:chgData name="Emily Crose" userId="5a1598ef78992c55" providerId="LiveId" clId="{72E9F80F-D3EF-4146-921D-FD6AC1D96E54}" dt="2023-04-12T19:13:50.126" v="3107"/>
          <ac:picMkLst>
            <pc:docMk/>
            <pc:sldMk cId="374931999" sldId="316"/>
            <ac:picMk id="12" creationId="{41B68C77-138E-4BF7-A276-BD0C78A4219F}"/>
          </ac:picMkLst>
        </pc:picChg>
        <pc:picChg chg="add">
          <ac:chgData name="Emily Crose" userId="5a1598ef78992c55" providerId="LiveId" clId="{72E9F80F-D3EF-4146-921D-FD6AC1D96E54}" dt="2023-04-12T19:23:38.781" v="3147" actId="26606"/>
          <ac:picMkLst>
            <pc:docMk/>
            <pc:sldMk cId="374931999" sldId="316"/>
            <ac:picMk id="13" creationId="{B9238B3E-24AA-439A-B527-6C5DF6D72145}"/>
          </ac:picMkLst>
        </pc:picChg>
        <pc:picChg chg="del">
          <ac:chgData name="Emily Crose" userId="5a1598ef78992c55" providerId="LiveId" clId="{72E9F80F-D3EF-4146-921D-FD6AC1D96E54}" dt="2023-04-12T19:13:50.126" v="3107"/>
          <ac:picMkLst>
            <pc:docMk/>
            <pc:sldMk cId="374931999" sldId="316"/>
            <ac:picMk id="14" creationId="{7C268552-D473-46ED-B1B8-422042C4DEF1}"/>
          </ac:picMkLst>
        </pc:picChg>
        <pc:picChg chg="add">
          <ac:chgData name="Emily Crose" userId="5a1598ef78992c55" providerId="LiveId" clId="{72E9F80F-D3EF-4146-921D-FD6AC1D96E54}" dt="2023-04-12T19:23:38.781" v="3147" actId="26606"/>
          <ac:picMkLst>
            <pc:docMk/>
            <pc:sldMk cId="374931999" sldId="316"/>
            <ac:picMk id="15" creationId="{69F01145-BEA3-4CBF-AA21-10077B948CA8}"/>
          </ac:picMkLst>
        </pc:picChg>
        <pc:picChg chg="del">
          <ac:chgData name="Emily Crose" userId="5a1598ef78992c55" providerId="LiveId" clId="{72E9F80F-D3EF-4146-921D-FD6AC1D96E54}" dt="2023-04-12T19:13:50.126" v="3107"/>
          <ac:picMkLst>
            <pc:docMk/>
            <pc:sldMk cId="374931999" sldId="316"/>
            <ac:picMk id="18" creationId="{B9238B3E-24AA-439A-B527-6C5DF6D72145}"/>
          </ac:picMkLst>
        </pc:picChg>
        <pc:picChg chg="del">
          <ac:chgData name="Emily Crose" userId="5a1598ef78992c55" providerId="LiveId" clId="{72E9F80F-D3EF-4146-921D-FD6AC1D96E54}" dt="2023-04-12T19:13:50.126" v="3107"/>
          <ac:picMkLst>
            <pc:docMk/>
            <pc:sldMk cId="374931999" sldId="316"/>
            <ac:picMk id="20" creationId="{69F01145-BEA3-4CBF-AA21-10077B948CA8}"/>
          </ac:picMkLst>
        </pc:picChg>
      </pc:sldChg>
      <pc:sldChg chg="addSp delSp modSp add mod setBg delDesignElem">
        <pc:chgData name="Emily Crose" userId="5a1598ef78992c55" providerId="LiveId" clId="{72E9F80F-D3EF-4146-921D-FD6AC1D96E54}" dt="2023-04-12T19:23:42.227" v="3148" actId="26606"/>
        <pc:sldMkLst>
          <pc:docMk/>
          <pc:sldMk cId="3195181163" sldId="317"/>
        </pc:sldMkLst>
        <pc:spChg chg="mod">
          <ac:chgData name="Emily Crose" userId="5a1598ef78992c55" providerId="LiveId" clId="{72E9F80F-D3EF-4146-921D-FD6AC1D96E54}" dt="2023-04-12T19:23:42.227" v="3148" actId="26606"/>
          <ac:spMkLst>
            <pc:docMk/>
            <pc:sldMk cId="3195181163" sldId="317"/>
            <ac:spMk id="4" creationId="{923DA8A7-9417-A4F4-8D95-3F7529A695DE}"/>
          </ac:spMkLst>
        </pc:spChg>
        <pc:spChg chg="add">
          <ac:chgData name="Emily Crose" userId="5a1598ef78992c55" providerId="LiveId" clId="{72E9F80F-D3EF-4146-921D-FD6AC1D96E54}" dt="2023-04-12T19:23:42.227" v="3148" actId="26606"/>
          <ac:spMkLst>
            <pc:docMk/>
            <pc:sldMk cId="3195181163" sldId="317"/>
            <ac:spMk id="10" creationId="{989BE678-777B-482A-A616-FEDC47B162E5}"/>
          </ac:spMkLst>
        </pc:spChg>
        <pc:spChg chg="del">
          <ac:chgData name="Emily Crose" userId="5a1598ef78992c55" providerId="LiveId" clId="{72E9F80F-D3EF-4146-921D-FD6AC1D96E54}" dt="2023-04-12T19:13:50.126" v="3107"/>
          <ac:spMkLst>
            <pc:docMk/>
            <pc:sldMk cId="3195181163" sldId="317"/>
            <ac:spMk id="15" creationId="{989BE678-777B-482A-A616-FEDC47B162E5}"/>
          </ac:spMkLst>
        </pc:spChg>
        <pc:spChg chg="add">
          <ac:chgData name="Emily Crose" userId="5a1598ef78992c55" providerId="LiveId" clId="{72E9F80F-D3EF-4146-921D-FD6AC1D96E54}" dt="2023-04-12T19:23:42.227" v="3148" actId="26606"/>
          <ac:spMkLst>
            <pc:docMk/>
            <pc:sldMk cId="3195181163" sldId="317"/>
            <ac:spMk id="16" creationId="{D28BE0C3-2102-4820-B88B-A448B1840D14}"/>
          </ac:spMkLst>
        </pc:spChg>
        <pc:spChg chg="add">
          <ac:chgData name="Emily Crose" userId="5a1598ef78992c55" providerId="LiveId" clId="{72E9F80F-D3EF-4146-921D-FD6AC1D96E54}" dt="2023-04-12T19:23:42.227" v="3148" actId="26606"/>
          <ac:spMkLst>
            <pc:docMk/>
            <pc:sldMk cId="3195181163" sldId="317"/>
            <ac:spMk id="18" creationId="{E4F17063-EDA4-417B-946F-BA357F3B390D}"/>
          </ac:spMkLst>
        </pc:spChg>
        <pc:spChg chg="del">
          <ac:chgData name="Emily Crose" userId="5a1598ef78992c55" providerId="LiveId" clId="{72E9F80F-D3EF-4146-921D-FD6AC1D96E54}" dt="2023-04-12T19:13:50.126" v="3107"/>
          <ac:spMkLst>
            <pc:docMk/>
            <pc:sldMk cId="3195181163" sldId="317"/>
            <ac:spMk id="21" creationId="{D28BE0C3-2102-4820-B88B-A448B1840D14}"/>
          </ac:spMkLst>
        </pc:spChg>
        <pc:spChg chg="del">
          <ac:chgData name="Emily Crose" userId="5a1598ef78992c55" providerId="LiveId" clId="{72E9F80F-D3EF-4146-921D-FD6AC1D96E54}" dt="2023-04-12T19:13:50.126" v="3107"/>
          <ac:spMkLst>
            <pc:docMk/>
            <pc:sldMk cId="3195181163" sldId="317"/>
            <ac:spMk id="23" creationId="{C885E190-58DD-42DD-A4A8-401E15C92A52}"/>
          </ac:spMkLst>
        </pc:spChg>
        <pc:spChg chg="add">
          <ac:chgData name="Emily Crose" userId="5a1598ef78992c55" providerId="LiveId" clId="{72E9F80F-D3EF-4146-921D-FD6AC1D96E54}" dt="2023-04-12T19:23:42.227" v="3148" actId="26606"/>
          <ac:spMkLst>
            <pc:docMk/>
            <pc:sldMk cId="3195181163" sldId="317"/>
            <ac:spMk id="25" creationId="{D36F3EEA-55D4-4677-80E7-92D00B8F343B}"/>
          </ac:spMkLst>
        </pc:spChg>
        <pc:picChg chg="mod">
          <ac:chgData name="Emily Crose" userId="5a1598ef78992c55" providerId="LiveId" clId="{72E9F80F-D3EF-4146-921D-FD6AC1D96E54}" dt="2023-04-12T19:23:42.227" v="3148" actId="26606"/>
          <ac:picMkLst>
            <pc:docMk/>
            <pc:sldMk cId="3195181163" sldId="317"/>
            <ac:picMk id="6" creationId="{876371D1-3409-B807-9699-1D276793354D}"/>
          </ac:picMkLst>
        </pc:picChg>
        <pc:picChg chg="add">
          <ac:chgData name="Emily Crose" userId="5a1598ef78992c55" providerId="LiveId" clId="{72E9F80F-D3EF-4146-921D-FD6AC1D96E54}" dt="2023-04-12T19:23:42.227" v="3148" actId="26606"/>
          <ac:picMkLst>
            <pc:docMk/>
            <pc:sldMk cId="3195181163" sldId="317"/>
            <ac:picMk id="8" creationId="{DF19BAF3-7E20-4B9D-B544-BABAEEA1FA75}"/>
          </ac:picMkLst>
        </pc:picChg>
        <pc:picChg chg="add">
          <ac:chgData name="Emily Crose" userId="5a1598ef78992c55" providerId="LiveId" clId="{72E9F80F-D3EF-4146-921D-FD6AC1D96E54}" dt="2023-04-12T19:23:42.227" v="3148" actId="26606"/>
          <ac:picMkLst>
            <pc:docMk/>
            <pc:sldMk cId="3195181163" sldId="317"/>
            <ac:picMk id="9" creationId="{950648F4-ABCD-4DF0-8641-76CFB2354721}"/>
          </ac:picMkLst>
        </pc:picChg>
        <pc:picChg chg="del">
          <ac:chgData name="Emily Crose" userId="5a1598ef78992c55" providerId="LiveId" clId="{72E9F80F-D3EF-4146-921D-FD6AC1D96E54}" dt="2023-04-12T19:13:50.126" v="3107"/>
          <ac:picMkLst>
            <pc:docMk/>
            <pc:sldMk cId="3195181163" sldId="317"/>
            <ac:picMk id="11" creationId="{DF19BAF3-7E20-4B9D-B544-BABAEEA1FA75}"/>
          </ac:picMkLst>
        </pc:picChg>
        <pc:picChg chg="add">
          <ac:chgData name="Emily Crose" userId="5a1598ef78992c55" providerId="LiveId" clId="{72E9F80F-D3EF-4146-921D-FD6AC1D96E54}" dt="2023-04-12T19:23:42.227" v="3148" actId="26606"/>
          <ac:picMkLst>
            <pc:docMk/>
            <pc:sldMk cId="3195181163" sldId="317"/>
            <ac:picMk id="12" creationId="{CF1EB4BD-9C7E-4AA3-9681-C7EB0DA6250B}"/>
          </ac:picMkLst>
        </pc:picChg>
        <pc:picChg chg="del">
          <ac:chgData name="Emily Crose" userId="5a1598ef78992c55" providerId="LiveId" clId="{72E9F80F-D3EF-4146-921D-FD6AC1D96E54}" dt="2023-04-12T19:13:50.126" v="3107"/>
          <ac:picMkLst>
            <pc:docMk/>
            <pc:sldMk cId="3195181163" sldId="317"/>
            <ac:picMk id="13" creationId="{950648F4-ABCD-4DF0-8641-76CFB2354721}"/>
          </ac:picMkLst>
        </pc:picChg>
        <pc:picChg chg="add">
          <ac:chgData name="Emily Crose" userId="5a1598ef78992c55" providerId="LiveId" clId="{72E9F80F-D3EF-4146-921D-FD6AC1D96E54}" dt="2023-04-12T19:23:42.227" v="3148" actId="26606"/>
          <ac:picMkLst>
            <pc:docMk/>
            <pc:sldMk cId="3195181163" sldId="317"/>
            <ac:picMk id="14" creationId="{94AAE3AA-3759-4D28-B0EF-575F25A5146C}"/>
          </ac:picMkLst>
        </pc:picChg>
        <pc:picChg chg="del">
          <ac:chgData name="Emily Crose" userId="5a1598ef78992c55" providerId="LiveId" clId="{72E9F80F-D3EF-4146-921D-FD6AC1D96E54}" dt="2023-04-12T19:13:50.126" v="3107"/>
          <ac:picMkLst>
            <pc:docMk/>
            <pc:sldMk cId="3195181163" sldId="317"/>
            <ac:picMk id="17" creationId="{CF1EB4BD-9C7E-4AA3-9681-C7EB0DA6250B}"/>
          </ac:picMkLst>
        </pc:picChg>
        <pc:picChg chg="del">
          <ac:chgData name="Emily Crose" userId="5a1598ef78992c55" providerId="LiveId" clId="{72E9F80F-D3EF-4146-921D-FD6AC1D96E54}" dt="2023-04-12T19:13:50.126" v="3107"/>
          <ac:picMkLst>
            <pc:docMk/>
            <pc:sldMk cId="3195181163" sldId="317"/>
            <ac:picMk id="19" creationId="{94AAE3AA-3759-4D28-B0EF-575F25A5146C}"/>
          </ac:picMkLst>
        </pc:picChg>
      </pc:sldChg>
      <pc:sldChg chg="addSp modSp new mod setBg setClrOvrMap">
        <pc:chgData name="Emily Crose" userId="5a1598ef78992c55" providerId="LiveId" clId="{72E9F80F-D3EF-4146-921D-FD6AC1D96E54}" dt="2023-04-12T19:21:18.410" v="3137" actId="26606"/>
        <pc:sldMkLst>
          <pc:docMk/>
          <pc:sldMk cId="2582790863" sldId="318"/>
        </pc:sldMkLst>
        <pc:spChg chg="mod">
          <ac:chgData name="Emily Crose" userId="5a1598ef78992c55" providerId="LiveId" clId="{72E9F80F-D3EF-4146-921D-FD6AC1D96E54}" dt="2023-04-12T19:21:18.410" v="3137" actId="26606"/>
          <ac:spMkLst>
            <pc:docMk/>
            <pc:sldMk cId="2582790863" sldId="318"/>
            <ac:spMk id="2" creationId="{BFB505AE-04BE-9174-B34D-33DEC6EED762}"/>
          </ac:spMkLst>
        </pc:spChg>
        <pc:spChg chg="add">
          <ac:chgData name="Emily Crose" userId="5a1598ef78992c55" providerId="LiveId" clId="{72E9F80F-D3EF-4146-921D-FD6AC1D96E54}" dt="2023-04-12T19:21:18.410" v="3137" actId="26606"/>
          <ac:spMkLst>
            <pc:docMk/>
            <pc:sldMk cId="2582790863" sldId="318"/>
            <ac:spMk id="13" creationId="{4AC0CD9D-7610-4620-93B4-798CCD9AB581}"/>
          </ac:spMkLst>
        </pc:spChg>
        <pc:spChg chg="add">
          <ac:chgData name="Emily Crose" userId="5a1598ef78992c55" providerId="LiveId" clId="{72E9F80F-D3EF-4146-921D-FD6AC1D96E54}" dt="2023-04-12T19:21:18.410" v="3137" actId="26606"/>
          <ac:spMkLst>
            <pc:docMk/>
            <pc:sldMk cId="2582790863" sldId="318"/>
            <ac:spMk id="19" creationId="{DE4D62F9-188E-4530-84C2-24BDEE4BEB82}"/>
          </ac:spMkLst>
        </pc:spChg>
        <pc:spChg chg="add">
          <ac:chgData name="Emily Crose" userId="5a1598ef78992c55" providerId="LiveId" clId="{72E9F80F-D3EF-4146-921D-FD6AC1D96E54}" dt="2023-04-12T19:21:18.410" v="3137" actId="26606"/>
          <ac:spMkLst>
            <pc:docMk/>
            <pc:sldMk cId="2582790863" sldId="318"/>
            <ac:spMk id="21" creationId="{D67CA421-FA2B-47ED-A101-F8BBEBB2976B}"/>
          </ac:spMkLst>
        </pc:spChg>
        <pc:spChg chg="add">
          <ac:chgData name="Emily Crose" userId="5a1598ef78992c55" providerId="LiveId" clId="{72E9F80F-D3EF-4146-921D-FD6AC1D96E54}" dt="2023-04-12T19:21:18.410" v="3137" actId="26606"/>
          <ac:spMkLst>
            <pc:docMk/>
            <pc:sldMk cId="2582790863" sldId="318"/>
            <ac:spMk id="23" creationId="{12425D82-CD5E-45A4-9542-70951E59F2D1}"/>
          </ac:spMkLst>
        </pc:spChg>
        <pc:spChg chg="add">
          <ac:chgData name="Emily Crose" userId="5a1598ef78992c55" providerId="LiveId" clId="{72E9F80F-D3EF-4146-921D-FD6AC1D96E54}" dt="2023-04-12T19:21:18.410" v="3137" actId="26606"/>
          <ac:spMkLst>
            <pc:docMk/>
            <pc:sldMk cId="2582790863" sldId="318"/>
            <ac:spMk id="25" creationId="{221DB897-A621-4D5F-AC81-91199AC4370E}"/>
          </ac:spMkLst>
        </pc:spChg>
        <pc:picChg chg="add mod">
          <ac:chgData name="Emily Crose" userId="5a1598ef78992c55" providerId="LiveId" clId="{72E9F80F-D3EF-4146-921D-FD6AC1D96E54}" dt="2023-04-12T19:21:18.410" v="3137" actId="26606"/>
          <ac:picMkLst>
            <pc:docMk/>
            <pc:sldMk cId="2582790863" sldId="318"/>
            <ac:picMk id="4" creationId="{7B083262-6033-FE43-CEDC-6B901A608422}"/>
          </ac:picMkLst>
        </pc:picChg>
        <pc:picChg chg="add">
          <ac:chgData name="Emily Crose" userId="5a1598ef78992c55" providerId="LiveId" clId="{72E9F80F-D3EF-4146-921D-FD6AC1D96E54}" dt="2023-04-12T19:21:18.410" v="3137" actId="26606"/>
          <ac:picMkLst>
            <pc:docMk/>
            <pc:sldMk cId="2582790863" sldId="318"/>
            <ac:picMk id="9" creationId="{41B68C77-138E-4BF7-A276-BD0C78A4219F}"/>
          </ac:picMkLst>
        </pc:picChg>
        <pc:picChg chg="add">
          <ac:chgData name="Emily Crose" userId="5a1598ef78992c55" providerId="LiveId" clId="{72E9F80F-D3EF-4146-921D-FD6AC1D96E54}" dt="2023-04-12T19:21:18.410" v="3137" actId="26606"/>
          <ac:picMkLst>
            <pc:docMk/>
            <pc:sldMk cId="2582790863" sldId="318"/>
            <ac:picMk id="11" creationId="{7C268552-D473-46ED-B1B8-422042C4DEF1}"/>
          </ac:picMkLst>
        </pc:picChg>
        <pc:picChg chg="add">
          <ac:chgData name="Emily Crose" userId="5a1598ef78992c55" providerId="LiveId" clId="{72E9F80F-D3EF-4146-921D-FD6AC1D96E54}" dt="2023-04-12T19:21:18.410" v="3137" actId="26606"/>
          <ac:picMkLst>
            <pc:docMk/>
            <pc:sldMk cId="2582790863" sldId="318"/>
            <ac:picMk id="15" creationId="{B9238B3E-24AA-439A-B527-6C5DF6D72145}"/>
          </ac:picMkLst>
        </pc:picChg>
        <pc:picChg chg="add">
          <ac:chgData name="Emily Crose" userId="5a1598ef78992c55" providerId="LiveId" clId="{72E9F80F-D3EF-4146-921D-FD6AC1D96E54}" dt="2023-04-12T19:21:18.410" v="3137" actId="26606"/>
          <ac:picMkLst>
            <pc:docMk/>
            <pc:sldMk cId="2582790863" sldId="318"/>
            <ac:picMk id="17" creationId="{69F01145-BEA3-4CBF-AA21-10077B948CA8}"/>
          </ac:picMkLst>
        </pc:picChg>
      </pc:sldChg>
      <pc:sldChg chg="addSp modSp new mod">
        <pc:chgData name="Emily Crose" userId="5a1598ef78992c55" providerId="LiveId" clId="{72E9F80F-D3EF-4146-921D-FD6AC1D96E54}" dt="2023-04-12T19:21:38.827" v="3141" actId="1076"/>
        <pc:sldMkLst>
          <pc:docMk/>
          <pc:sldMk cId="2189778637" sldId="319"/>
        </pc:sldMkLst>
        <pc:picChg chg="add mod">
          <ac:chgData name="Emily Crose" userId="5a1598ef78992c55" providerId="LiveId" clId="{72E9F80F-D3EF-4146-921D-FD6AC1D96E54}" dt="2023-04-12T19:21:38.827" v="3141" actId="1076"/>
          <ac:picMkLst>
            <pc:docMk/>
            <pc:sldMk cId="2189778637" sldId="319"/>
            <ac:picMk id="3" creationId="{BF063574-5838-68A3-B3A1-4832D2894B95}"/>
          </ac:picMkLst>
        </pc:picChg>
      </pc:sldChg>
      <pc:sldChg chg="addSp modSp new mod setBg">
        <pc:chgData name="Emily Crose" userId="5a1598ef78992c55" providerId="LiveId" clId="{72E9F80F-D3EF-4146-921D-FD6AC1D96E54}" dt="2023-04-12T19:22:48.606" v="3146" actId="26606"/>
        <pc:sldMkLst>
          <pc:docMk/>
          <pc:sldMk cId="2494151240" sldId="320"/>
        </pc:sldMkLst>
        <pc:spChg chg="add">
          <ac:chgData name="Emily Crose" userId="5a1598ef78992c55" providerId="LiveId" clId="{72E9F80F-D3EF-4146-921D-FD6AC1D96E54}" dt="2023-04-12T19:22:48.606" v="3146" actId="26606"/>
          <ac:spMkLst>
            <pc:docMk/>
            <pc:sldMk cId="2494151240" sldId="320"/>
            <ac:spMk id="12" creationId="{989BE678-777B-482A-A616-FEDC47B162E5}"/>
          </ac:spMkLst>
        </pc:spChg>
        <pc:spChg chg="add">
          <ac:chgData name="Emily Crose" userId="5a1598ef78992c55" providerId="LiveId" clId="{72E9F80F-D3EF-4146-921D-FD6AC1D96E54}" dt="2023-04-12T19:22:48.606" v="3146" actId="26606"/>
          <ac:spMkLst>
            <pc:docMk/>
            <pc:sldMk cId="2494151240" sldId="320"/>
            <ac:spMk id="18" creationId="{D28BE0C3-2102-4820-B88B-A448B1840D14}"/>
          </ac:spMkLst>
        </pc:spChg>
        <pc:spChg chg="add">
          <ac:chgData name="Emily Crose" userId="5a1598ef78992c55" providerId="LiveId" clId="{72E9F80F-D3EF-4146-921D-FD6AC1D96E54}" dt="2023-04-12T19:22:48.606" v="3146" actId="26606"/>
          <ac:spMkLst>
            <pc:docMk/>
            <pc:sldMk cId="2494151240" sldId="320"/>
            <ac:spMk id="20" creationId="{A4322390-8B58-46BE-88EB-D9FD30C08743}"/>
          </ac:spMkLst>
        </pc:spChg>
        <pc:picChg chg="add mod">
          <ac:chgData name="Emily Crose" userId="5a1598ef78992c55" providerId="LiveId" clId="{72E9F80F-D3EF-4146-921D-FD6AC1D96E54}" dt="2023-04-12T19:22:48.606" v="3146" actId="26606"/>
          <ac:picMkLst>
            <pc:docMk/>
            <pc:sldMk cId="2494151240" sldId="320"/>
            <ac:picMk id="3" creationId="{C9CC611A-48C6-32C4-9289-F1E6EE97A90C}"/>
          </ac:picMkLst>
        </pc:picChg>
        <pc:picChg chg="add">
          <ac:chgData name="Emily Crose" userId="5a1598ef78992c55" providerId="LiveId" clId="{72E9F80F-D3EF-4146-921D-FD6AC1D96E54}" dt="2023-04-12T19:22:48.606" v="3146" actId="26606"/>
          <ac:picMkLst>
            <pc:docMk/>
            <pc:sldMk cId="2494151240" sldId="320"/>
            <ac:picMk id="8" creationId="{DF19BAF3-7E20-4B9D-B544-BABAEEA1FA75}"/>
          </ac:picMkLst>
        </pc:picChg>
        <pc:picChg chg="add">
          <ac:chgData name="Emily Crose" userId="5a1598ef78992c55" providerId="LiveId" clId="{72E9F80F-D3EF-4146-921D-FD6AC1D96E54}" dt="2023-04-12T19:22:48.606" v="3146" actId="26606"/>
          <ac:picMkLst>
            <pc:docMk/>
            <pc:sldMk cId="2494151240" sldId="320"/>
            <ac:picMk id="10" creationId="{950648F4-ABCD-4DF0-8641-76CFB2354721}"/>
          </ac:picMkLst>
        </pc:picChg>
        <pc:picChg chg="add">
          <ac:chgData name="Emily Crose" userId="5a1598ef78992c55" providerId="LiveId" clId="{72E9F80F-D3EF-4146-921D-FD6AC1D96E54}" dt="2023-04-12T19:22:48.606" v="3146" actId="26606"/>
          <ac:picMkLst>
            <pc:docMk/>
            <pc:sldMk cId="2494151240" sldId="320"/>
            <ac:picMk id="14" creationId="{CF1EB4BD-9C7E-4AA3-9681-C7EB0DA6250B}"/>
          </ac:picMkLst>
        </pc:picChg>
        <pc:picChg chg="add">
          <ac:chgData name="Emily Crose" userId="5a1598ef78992c55" providerId="LiveId" clId="{72E9F80F-D3EF-4146-921D-FD6AC1D96E54}" dt="2023-04-12T19:22:48.606" v="3146" actId="26606"/>
          <ac:picMkLst>
            <pc:docMk/>
            <pc:sldMk cId="2494151240" sldId="320"/>
            <ac:picMk id="16" creationId="{94AAE3AA-3759-4D28-B0EF-575F25A5146C}"/>
          </ac:picMkLst>
        </pc:picChg>
      </pc:sldChg>
      <pc:sldChg chg="addSp delSp modSp new mod setBg setClrOvrMap modNotesTx">
        <pc:chgData name="Emily Crose" userId="5a1598ef78992c55" providerId="LiveId" clId="{72E9F80F-D3EF-4146-921D-FD6AC1D96E54}" dt="2023-04-12T19:41:15.339" v="3346" actId="20577"/>
        <pc:sldMkLst>
          <pc:docMk/>
          <pc:sldMk cId="96257746" sldId="321"/>
        </pc:sldMkLst>
        <pc:spChg chg="mod">
          <ac:chgData name="Emily Crose" userId="5a1598ef78992c55" providerId="LiveId" clId="{72E9F80F-D3EF-4146-921D-FD6AC1D96E54}" dt="2023-04-12T19:40:45.780" v="3232" actId="26606"/>
          <ac:spMkLst>
            <pc:docMk/>
            <pc:sldMk cId="96257746" sldId="321"/>
            <ac:spMk id="2" creationId="{4E6DB706-752E-332C-E5A1-D342710642AE}"/>
          </ac:spMkLst>
        </pc:spChg>
        <pc:spChg chg="add del">
          <ac:chgData name="Emily Crose" userId="5a1598ef78992c55" providerId="LiveId" clId="{72E9F80F-D3EF-4146-921D-FD6AC1D96E54}" dt="2023-04-12T19:40:41.640" v="3229" actId="26606"/>
          <ac:spMkLst>
            <pc:docMk/>
            <pc:sldMk cId="96257746" sldId="321"/>
            <ac:spMk id="12" creationId="{989BE678-777B-482A-A616-FEDC47B162E5}"/>
          </ac:spMkLst>
        </pc:spChg>
        <pc:spChg chg="add">
          <ac:chgData name="Emily Crose" userId="5a1598ef78992c55" providerId="LiveId" clId="{72E9F80F-D3EF-4146-921D-FD6AC1D96E54}" dt="2023-04-12T19:40:45.780" v="3232" actId="26606"/>
          <ac:spMkLst>
            <pc:docMk/>
            <pc:sldMk cId="96257746" sldId="321"/>
            <ac:spMk id="13" creationId="{4AC0CD9D-7610-4620-93B4-798CCD9AB581}"/>
          </ac:spMkLst>
        </pc:spChg>
        <pc:spChg chg="add del">
          <ac:chgData name="Emily Crose" userId="5a1598ef78992c55" providerId="LiveId" clId="{72E9F80F-D3EF-4146-921D-FD6AC1D96E54}" dt="2023-04-12T19:40:41.640" v="3229" actId="26606"/>
          <ac:spMkLst>
            <pc:docMk/>
            <pc:sldMk cId="96257746" sldId="321"/>
            <ac:spMk id="18" creationId="{D28BE0C3-2102-4820-B88B-A448B1840D14}"/>
          </ac:spMkLst>
        </pc:spChg>
        <pc:spChg chg="add">
          <ac:chgData name="Emily Crose" userId="5a1598ef78992c55" providerId="LiveId" clId="{72E9F80F-D3EF-4146-921D-FD6AC1D96E54}" dt="2023-04-12T19:40:45.780" v="3232" actId="26606"/>
          <ac:spMkLst>
            <pc:docMk/>
            <pc:sldMk cId="96257746" sldId="321"/>
            <ac:spMk id="19" creationId="{DE4D62F9-188E-4530-84C2-24BDEE4BEB82}"/>
          </ac:spMkLst>
        </pc:spChg>
        <pc:spChg chg="add del">
          <ac:chgData name="Emily Crose" userId="5a1598ef78992c55" providerId="LiveId" clId="{72E9F80F-D3EF-4146-921D-FD6AC1D96E54}" dt="2023-04-12T19:40:41.640" v="3229" actId="26606"/>
          <ac:spMkLst>
            <pc:docMk/>
            <pc:sldMk cId="96257746" sldId="321"/>
            <ac:spMk id="20" creationId="{A4322390-8B58-46BE-88EB-D9FD30C08743}"/>
          </ac:spMkLst>
        </pc:spChg>
        <pc:spChg chg="add">
          <ac:chgData name="Emily Crose" userId="5a1598ef78992c55" providerId="LiveId" clId="{72E9F80F-D3EF-4146-921D-FD6AC1D96E54}" dt="2023-04-12T19:40:45.780" v="3232" actId="26606"/>
          <ac:spMkLst>
            <pc:docMk/>
            <pc:sldMk cId="96257746" sldId="321"/>
            <ac:spMk id="21" creationId="{C6A81905-F480-46A4-BC10-215D24EA1AE6}"/>
          </ac:spMkLst>
        </pc:spChg>
        <pc:spChg chg="add del">
          <ac:chgData name="Emily Crose" userId="5a1598ef78992c55" providerId="LiveId" clId="{72E9F80F-D3EF-4146-921D-FD6AC1D96E54}" dt="2023-04-12T19:40:41.640" v="3229" actId="26606"/>
          <ac:spMkLst>
            <pc:docMk/>
            <pc:sldMk cId="96257746" sldId="321"/>
            <ac:spMk id="22" creationId="{C885E190-58DD-42DD-A4A8-401E15C92A52}"/>
          </ac:spMkLst>
        </pc:spChg>
        <pc:spChg chg="add">
          <ac:chgData name="Emily Crose" userId="5a1598ef78992c55" providerId="LiveId" clId="{72E9F80F-D3EF-4146-921D-FD6AC1D96E54}" dt="2023-04-12T19:40:45.780" v="3232" actId="26606"/>
          <ac:spMkLst>
            <pc:docMk/>
            <pc:sldMk cId="96257746" sldId="321"/>
            <ac:spMk id="23" creationId="{36FD4D9D-3784-41E8-8405-A42B72F51331}"/>
          </ac:spMkLst>
        </pc:spChg>
        <pc:spChg chg="add del">
          <ac:chgData name="Emily Crose" userId="5a1598ef78992c55" providerId="LiveId" clId="{72E9F80F-D3EF-4146-921D-FD6AC1D96E54}" dt="2023-04-12T19:40:45.758" v="3231" actId="26606"/>
          <ac:spMkLst>
            <pc:docMk/>
            <pc:sldMk cId="96257746" sldId="321"/>
            <ac:spMk id="26" creationId="{989BE678-777B-482A-A616-FEDC47B162E5}"/>
          </ac:spMkLst>
        </pc:spChg>
        <pc:spChg chg="add del">
          <ac:chgData name="Emily Crose" userId="5a1598ef78992c55" providerId="LiveId" clId="{72E9F80F-D3EF-4146-921D-FD6AC1D96E54}" dt="2023-04-12T19:40:45.758" v="3231" actId="26606"/>
          <ac:spMkLst>
            <pc:docMk/>
            <pc:sldMk cId="96257746" sldId="321"/>
            <ac:spMk id="29" creationId="{D28BE0C3-2102-4820-B88B-A448B1840D14}"/>
          </ac:spMkLst>
        </pc:spChg>
        <pc:spChg chg="add del">
          <ac:chgData name="Emily Crose" userId="5a1598ef78992c55" providerId="LiveId" clId="{72E9F80F-D3EF-4146-921D-FD6AC1D96E54}" dt="2023-04-12T19:40:45.758" v="3231" actId="26606"/>
          <ac:spMkLst>
            <pc:docMk/>
            <pc:sldMk cId="96257746" sldId="321"/>
            <ac:spMk id="31" creationId="{C885E190-58DD-42DD-A4A8-401E15C92A52}"/>
          </ac:spMkLst>
        </pc:spChg>
        <pc:spChg chg="add">
          <ac:chgData name="Emily Crose" userId="5a1598ef78992c55" providerId="LiveId" clId="{72E9F80F-D3EF-4146-921D-FD6AC1D96E54}" dt="2023-04-12T19:40:45.780" v="3232" actId="26606"/>
          <ac:spMkLst>
            <pc:docMk/>
            <pc:sldMk cId="96257746" sldId="321"/>
            <ac:spMk id="33" creationId="{09811DF6-66E4-43D5-B564-3151796531ED}"/>
          </ac:spMkLst>
        </pc:spChg>
        <pc:spChg chg="add">
          <ac:chgData name="Emily Crose" userId="5a1598ef78992c55" providerId="LiveId" clId="{72E9F80F-D3EF-4146-921D-FD6AC1D96E54}" dt="2023-04-12T19:40:45.780" v="3232" actId="26606"/>
          <ac:spMkLst>
            <pc:docMk/>
            <pc:sldMk cId="96257746" sldId="321"/>
            <ac:spMk id="34" creationId="{60817A52-B891-4228-A61E-0C0A57632DDA}"/>
          </ac:spMkLst>
        </pc:spChg>
        <pc:picChg chg="add del">
          <ac:chgData name="Emily Crose" userId="5a1598ef78992c55" providerId="LiveId" clId="{72E9F80F-D3EF-4146-921D-FD6AC1D96E54}" dt="2023-04-12T19:40:41.640" v="3229" actId="26606"/>
          <ac:picMkLst>
            <pc:docMk/>
            <pc:sldMk cId="96257746" sldId="321"/>
            <ac:picMk id="4" creationId="{79F6B000-8AA8-D71F-5E19-9D4C7710508C}"/>
          </ac:picMkLst>
        </pc:picChg>
        <pc:picChg chg="add">
          <ac:chgData name="Emily Crose" userId="5a1598ef78992c55" providerId="LiveId" clId="{72E9F80F-D3EF-4146-921D-FD6AC1D96E54}" dt="2023-04-12T19:40:45.780" v="3232" actId="26606"/>
          <ac:picMkLst>
            <pc:docMk/>
            <pc:sldMk cId="96257746" sldId="321"/>
            <ac:picMk id="6" creationId="{08B2BEFF-213C-1CC5-B31A-169839ECAA7E}"/>
          </ac:picMkLst>
        </pc:picChg>
        <pc:picChg chg="add del">
          <ac:chgData name="Emily Crose" userId="5a1598ef78992c55" providerId="LiveId" clId="{72E9F80F-D3EF-4146-921D-FD6AC1D96E54}" dt="2023-04-12T19:40:41.640" v="3229" actId="26606"/>
          <ac:picMkLst>
            <pc:docMk/>
            <pc:sldMk cId="96257746" sldId="321"/>
            <ac:picMk id="8" creationId="{DF19BAF3-7E20-4B9D-B544-BABAEEA1FA75}"/>
          </ac:picMkLst>
        </pc:picChg>
        <pc:picChg chg="add">
          <ac:chgData name="Emily Crose" userId="5a1598ef78992c55" providerId="LiveId" clId="{72E9F80F-D3EF-4146-921D-FD6AC1D96E54}" dt="2023-04-12T19:40:45.780" v="3232" actId="26606"/>
          <ac:picMkLst>
            <pc:docMk/>
            <pc:sldMk cId="96257746" sldId="321"/>
            <ac:picMk id="9" creationId="{41B68C77-138E-4BF7-A276-BD0C78A4219F}"/>
          </ac:picMkLst>
        </pc:picChg>
        <pc:picChg chg="add del">
          <ac:chgData name="Emily Crose" userId="5a1598ef78992c55" providerId="LiveId" clId="{72E9F80F-D3EF-4146-921D-FD6AC1D96E54}" dt="2023-04-12T19:40:41.640" v="3229" actId="26606"/>
          <ac:picMkLst>
            <pc:docMk/>
            <pc:sldMk cId="96257746" sldId="321"/>
            <ac:picMk id="10" creationId="{950648F4-ABCD-4DF0-8641-76CFB2354721}"/>
          </ac:picMkLst>
        </pc:picChg>
        <pc:picChg chg="add">
          <ac:chgData name="Emily Crose" userId="5a1598ef78992c55" providerId="LiveId" clId="{72E9F80F-D3EF-4146-921D-FD6AC1D96E54}" dt="2023-04-12T19:40:45.780" v="3232" actId="26606"/>
          <ac:picMkLst>
            <pc:docMk/>
            <pc:sldMk cId="96257746" sldId="321"/>
            <ac:picMk id="11" creationId="{7C268552-D473-46ED-B1B8-422042C4DEF1}"/>
          </ac:picMkLst>
        </pc:picChg>
        <pc:picChg chg="add del">
          <ac:chgData name="Emily Crose" userId="5a1598ef78992c55" providerId="LiveId" clId="{72E9F80F-D3EF-4146-921D-FD6AC1D96E54}" dt="2023-04-12T19:40:41.640" v="3229" actId="26606"/>
          <ac:picMkLst>
            <pc:docMk/>
            <pc:sldMk cId="96257746" sldId="321"/>
            <ac:picMk id="14" creationId="{CF1EB4BD-9C7E-4AA3-9681-C7EB0DA6250B}"/>
          </ac:picMkLst>
        </pc:picChg>
        <pc:picChg chg="add">
          <ac:chgData name="Emily Crose" userId="5a1598ef78992c55" providerId="LiveId" clId="{72E9F80F-D3EF-4146-921D-FD6AC1D96E54}" dt="2023-04-12T19:40:45.780" v="3232" actId="26606"/>
          <ac:picMkLst>
            <pc:docMk/>
            <pc:sldMk cId="96257746" sldId="321"/>
            <ac:picMk id="15" creationId="{B9238B3E-24AA-439A-B527-6C5DF6D72145}"/>
          </ac:picMkLst>
        </pc:picChg>
        <pc:picChg chg="add del">
          <ac:chgData name="Emily Crose" userId="5a1598ef78992c55" providerId="LiveId" clId="{72E9F80F-D3EF-4146-921D-FD6AC1D96E54}" dt="2023-04-12T19:40:41.640" v="3229" actId="26606"/>
          <ac:picMkLst>
            <pc:docMk/>
            <pc:sldMk cId="96257746" sldId="321"/>
            <ac:picMk id="16" creationId="{94AAE3AA-3759-4D28-B0EF-575F25A5146C}"/>
          </ac:picMkLst>
        </pc:picChg>
        <pc:picChg chg="add">
          <ac:chgData name="Emily Crose" userId="5a1598ef78992c55" providerId="LiveId" clId="{72E9F80F-D3EF-4146-921D-FD6AC1D96E54}" dt="2023-04-12T19:40:45.780" v="3232" actId="26606"/>
          <ac:picMkLst>
            <pc:docMk/>
            <pc:sldMk cId="96257746" sldId="321"/>
            <ac:picMk id="17" creationId="{69F01145-BEA3-4CBF-AA21-10077B948CA8}"/>
          </ac:picMkLst>
        </pc:picChg>
        <pc:picChg chg="add del">
          <ac:chgData name="Emily Crose" userId="5a1598ef78992c55" providerId="LiveId" clId="{72E9F80F-D3EF-4146-921D-FD6AC1D96E54}" dt="2023-04-12T19:40:45.758" v="3231" actId="26606"/>
          <ac:picMkLst>
            <pc:docMk/>
            <pc:sldMk cId="96257746" sldId="321"/>
            <ac:picMk id="24" creationId="{DF19BAF3-7E20-4B9D-B544-BABAEEA1FA75}"/>
          </ac:picMkLst>
        </pc:picChg>
        <pc:picChg chg="add del">
          <ac:chgData name="Emily Crose" userId="5a1598ef78992c55" providerId="LiveId" clId="{72E9F80F-D3EF-4146-921D-FD6AC1D96E54}" dt="2023-04-12T19:40:45.758" v="3231" actId="26606"/>
          <ac:picMkLst>
            <pc:docMk/>
            <pc:sldMk cId="96257746" sldId="321"/>
            <ac:picMk id="25" creationId="{950648F4-ABCD-4DF0-8641-76CFB2354721}"/>
          </ac:picMkLst>
        </pc:picChg>
        <pc:picChg chg="add del">
          <ac:chgData name="Emily Crose" userId="5a1598ef78992c55" providerId="LiveId" clId="{72E9F80F-D3EF-4146-921D-FD6AC1D96E54}" dt="2023-04-12T19:40:45.758" v="3231" actId="26606"/>
          <ac:picMkLst>
            <pc:docMk/>
            <pc:sldMk cId="96257746" sldId="321"/>
            <ac:picMk id="27" creationId="{CF1EB4BD-9C7E-4AA3-9681-C7EB0DA6250B}"/>
          </ac:picMkLst>
        </pc:picChg>
        <pc:picChg chg="add del">
          <ac:chgData name="Emily Crose" userId="5a1598ef78992c55" providerId="LiveId" clId="{72E9F80F-D3EF-4146-921D-FD6AC1D96E54}" dt="2023-04-12T19:40:45.758" v="3231" actId="26606"/>
          <ac:picMkLst>
            <pc:docMk/>
            <pc:sldMk cId="96257746" sldId="321"/>
            <ac:picMk id="28" creationId="{94AAE3AA-3759-4D28-B0EF-575F25A5146C}"/>
          </ac:picMkLst>
        </pc:picChg>
        <pc:picChg chg="add del">
          <ac:chgData name="Emily Crose" userId="5a1598ef78992c55" providerId="LiveId" clId="{72E9F80F-D3EF-4146-921D-FD6AC1D96E54}" dt="2023-04-12T19:40:45.758" v="3231" actId="26606"/>
          <ac:picMkLst>
            <pc:docMk/>
            <pc:sldMk cId="96257746" sldId="321"/>
            <ac:picMk id="30" creationId="{6D16BA7E-ECAC-5FAE-B658-527370C058CA}"/>
          </ac:picMkLst>
        </pc:picChg>
      </pc:sldChg>
      <pc:sldChg chg="addSp modSp new del mod setBg">
        <pc:chgData name="Emily Crose" userId="5a1598ef78992c55" providerId="LiveId" clId="{72E9F80F-D3EF-4146-921D-FD6AC1D96E54}" dt="2023-04-12T20:04:36.824" v="3489" actId="47"/>
        <pc:sldMkLst>
          <pc:docMk/>
          <pc:sldMk cId="2543983666" sldId="322"/>
        </pc:sldMkLst>
        <pc:spChg chg="mod">
          <ac:chgData name="Emily Crose" userId="5a1598ef78992c55" providerId="LiveId" clId="{72E9F80F-D3EF-4146-921D-FD6AC1D96E54}" dt="2023-04-12T19:52:11.427" v="3403" actId="26606"/>
          <ac:spMkLst>
            <pc:docMk/>
            <pc:sldMk cId="2543983666" sldId="322"/>
            <ac:spMk id="2" creationId="{04722A1D-9F34-C73C-C64A-D68D46E0CFA4}"/>
          </ac:spMkLst>
        </pc:spChg>
        <pc:spChg chg="add">
          <ac:chgData name="Emily Crose" userId="5a1598ef78992c55" providerId="LiveId" clId="{72E9F80F-D3EF-4146-921D-FD6AC1D96E54}" dt="2023-04-12T19:52:11.427" v="3403" actId="26606"/>
          <ac:spMkLst>
            <pc:docMk/>
            <pc:sldMk cId="2543983666" sldId="322"/>
            <ac:spMk id="12" creationId="{989BE678-777B-482A-A616-FEDC47B162E5}"/>
          </ac:spMkLst>
        </pc:spChg>
        <pc:spChg chg="add">
          <ac:chgData name="Emily Crose" userId="5a1598ef78992c55" providerId="LiveId" clId="{72E9F80F-D3EF-4146-921D-FD6AC1D96E54}" dt="2023-04-12T19:52:11.427" v="3403" actId="26606"/>
          <ac:spMkLst>
            <pc:docMk/>
            <pc:sldMk cId="2543983666" sldId="322"/>
            <ac:spMk id="18" creationId="{D28BE0C3-2102-4820-B88B-A448B1840D14}"/>
          </ac:spMkLst>
        </pc:spChg>
        <pc:spChg chg="add">
          <ac:chgData name="Emily Crose" userId="5a1598ef78992c55" providerId="LiveId" clId="{72E9F80F-D3EF-4146-921D-FD6AC1D96E54}" dt="2023-04-12T19:52:11.427" v="3403" actId="26606"/>
          <ac:spMkLst>
            <pc:docMk/>
            <pc:sldMk cId="2543983666" sldId="322"/>
            <ac:spMk id="20" creationId="{A4322390-8B58-46BE-88EB-D9FD30C08743}"/>
          </ac:spMkLst>
        </pc:spChg>
        <pc:spChg chg="add">
          <ac:chgData name="Emily Crose" userId="5a1598ef78992c55" providerId="LiveId" clId="{72E9F80F-D3EF-4146-921D-FD6AC1D96E54}" dt="2023-04-12T19:52:11.427" v="3403" actId="26606"/>
          <ac:spMkLst>
            <pc:docMk/>
            <pc:sldMk cId="2543983666" sldId="322"/>
            <ac:spMk id="22" creationId="{C885E190-58DD-42DD-A4A8-401E15C92A52}"/>
          </ac:spMkLst>
        </pc:spChg>
        <pc:picChg chg="add">
          <ac:chgData name="Emily Crose" userId="5a1598ef78992c55" providerId="LiveId" clId="{72E9F80F-D3EF-4146-921D-FD6AC1D96E54}" dt="2023-04-12T19:52:11.427" v="3403" actId="26606"/>
          <ac:picMkLst>
            <pc:docMk/>
            <pc:sldMk cId="2543983666" sldId="322"/>
            <ac:picMk id="4" creationId="{29351AFE-F1AB-F57B-9FF0-22FE705BDD07}"/>
          </ac:picMkLst>
        </pc:picChg>
        <pc:picChg chg="add">
          <ac:chgData name="Emily Crose" userId="5a1598ef78992c55" providerId="LiveId" clId="{72E9F80F-D3EF-4146-921D-FD6AC1D96E54}" dt="2023-04-12T19:52:11.427" v="3403" actId="26606"/>
          <ac:picMkLst>
            <pc:docMk/>
            <pc:sldMk cId="2543983666" sldId="322"/>
            <ac:picMk id="8" creationId="{DF19BAF3-7E20-4B9D-B544-BABAEEA1FA75}"/>
          </ac:picMkLst>
        </pc:picChg>
        <pc:picChg chg="add">
          <ac:chgData name="Emily Crose" userId="5a1598ef78992c55" providerId="LiveId" clId="{72E9F80F-D3EF-4146-921D-FD6AC1D96E54}" dt="2023-04-12T19:52:11.427" v="3403" actId="26606"/>
          <ac:picMkLst>
            <pc:docMk/>
            <pc:sldMk cId="2543983666" sldId="322"/>
            <ac:picMk id="10" creationId="{950648F4-ABCD-4DF0-8641-76CFB2354721}"/>
          </ac:picMkLst>
        </pc:picChg>
        <pc:picChg chg="add">
          <ac:chgData name="Emily Crose" userId="5a1598ef78992c55" providerId="LiveId" clId="{72E9F80F-D3EF-4146-921D-FD6AC1D96E54}" dt="2023-04-12T19:52:11.427" v="3403" actId="26606"/>
          <ac:picMkLst>
            <pc:docMk/>
            <pc:sldMk cId="2543983666" sldId="322"/>
            <ac:picMk id="14" creationId="{CF1EB4BD-9C7E-4AA3-9681-C7EB0DA6250B}"/>
          </ac:picMkLst>
        </pc:picChg>
        <pc:picChg chg="add">
          <ac:chgData name="Emily Crose" userId="5a1598ef78992c55" providerId="LiveId" clId="{72E9F80F-D3EF-4146-921D-FD6AC1D96E54}" dt="2023-04-12T19:52:11.427" v="3403" actId="26606"/>
          <ac:picMkLst>
            <pc:docMk/>
            <pc:sldMk cId="2543983666" sldId="322"/>
            <ac:picMk id="16" creationId="{94AAE3AA-3759-4D28-B0EF-575F25A5146C}"/>
          </ac:picMkLst>
        </pc:picChg>
      </pc:sldChg>
      <pc:sldChg chg="addSp delSp modSp new mod modClrScheme chgLayout">
        <pc:chgData name="Emily Crose" userId="5a1598ef78992c55" providerId="LiveId" clId="{72E9F80F-D3EF-4146-921D-FD6AC1D96E54}" dt="2023-04-12T20:03:55.751" v="3485" actId="962"/>
        <pc:sldMkLst>
          <pc:docMk/>
          <pc:sldMk cId="654449982" sldId="323"/>
        </pc:sldMkLst>
        <pc:spChg chg="add del mod ord">
          <ac:chgData name="Emily Crose" userId="5a1598ef78992c55" providerId="LiveId" clId="{72E9F80F-D3EF-4146-921D-FD6AC1D96E54}" dt="2023-04-12T19:53:16.414" v="3409" actId="700"/>
          <ac:spMkLst>
            <pc:docMk/>
            <pc:sldMk cId="654449982" sldId="323"/>
            <ac:spMk id="4" creationId="{E84BE165-DC9E-885A-8B04-41695767E64E}"/>
          </ac:spMkLst>
        </pc:spChg>
        <pc:spChg chg="add del mod ord">
          <ac:chgData name="Emily Crose" userId="5a1598ef78992c55" providerId="LiveId" clId="{72E9F80F-D3EF-4146-921D-FD6AC1D96E54}" dt="2023-04-12T19:53:16.414" v="3409" actId="700"/>
          <ac:spMkLst>
            <pc:docMk/>
            <pc:sldMk cId="654449982" sldId="323"/>
            <ac:spMk id="5" creationId="{396AD401-4644-85B8-F113-37AA398694FD}"/>
          </ac:spMkLst>
        </pc:spChg>
        <pc:spChg chg="add mod ord">
          <ac:chgData name="Emily Crose" userId="5a1598ef78992c55" providerId="LiveId" clId="{72E9F80F-D3EF-4146-921D-FD6AC1D96E54}" dt="2023-04-12T19:53:25.390" v="3439" actId="20577"/>
          <ac:spMkLst>
            <pc:docMk/>
            <pc:sldMk cId="654449982" sldId="323"/>
            <ac:spMk id="6" creationId="{0DCA795E-0AC2-D06E-870C-9ACC1414A84A}"/>
          </ac:spMkLst>
        </pc:spChg>
        <pc:spChg chg="add del mod ord">
          <ac:chgData name="Emily Crose" userId="5a1598ef78992c55" providerId="LiveId" clId="{72E9F80F-D3EF-4146-921D-FD6AC1D96E54}" dt="2023-04-12T19:53:28.650" v="3441"/>
          <ac:spMkLst>
            <pc:docMk/>
            <pc:sldMk cId="654449982" sldId="323"/>
            <ac:spMk id="7" creationId="{B24DCC6E-2424-A1DD-E8AC-3200DA982D08}"/>
          </ac:spMkLst>
        </pc:spChg>
        <pc:spChg chg="add del mod ord">
          <ac:chgData name="Emily Crose" userId="5a1598ef78992c55" providerId="LiveId" clId="{72E9F80F-D3EF-4146-921D-FD6AC1D96E54}" dt="2023-04-12T19:53:32.174" v="3442" actId="478"/>
          <ac:spMkLst>
            <pc:docMk/>
            <pc:sldMk cId="654449982" sldId="323"/>
            <ac:spMk id="8" creationId="{2E0B30FC-055B-BF70-EB7E-755ED35AADC3}"/>
          </ac:spMkLst>
        </pc:spChg>
        <pc:spChg chg="add del mod">
          <ac:chgData name="Emily Crose" userId="5a1598ef78992c55" providerId="LiveId" clId="{72E9F80F-D3EF-4146-921D-FD6AC1D96E54}" dt="2023-04-12T20:03:54.851" v="3483"/>
          <ac:spMkLst>
            <pc:docMk/>
            <pc:sldMk cId="654449982" sldId="323"/>
            <ac:spMk id="11" creationId="{44788A83-A2E0-AF05-6D62-F5A3D5CB042F}"/>
          </ac:spMkLst>
        </pc:spChg>
        <pc:picChg chg="add del mod">
          <ac:chgData name="Emily Crose" userId="5a1598ef78992c55" providerId="LiveId" clId="{72E9F80F-D3EF-4146-921D-FD6AC1D96E54}" dt="2023-04-12T19:53:27.738" v="3440" actId="21"/>
          <ac:picMkLst>
            <pc:docMk/>
            <pc:sldMk cId="654449982" sldId="323"/>
            <ac:picMk id="3" creationId="{A9BD3228-EC84-77B7-C52A-06B3E7D0E9F2}"/>
          </ac:picMkLst>
        </pc:picChg>
        <pc:picChg chg="add del mod">
          <ac:chgData name="Emily Crose" userId="5a1598ef78992c55" providerId="LiveId" clId="{72E9F80F-D3EF-4146-921D-FD6AC1D96E54}" dt="2023-04-12T20:03:47.362" v="3482" actId="478"/>
          <ac:picMkLst>
            <pc:docMk/>
            <pc:sldMk cId="654449982" sldId="323"/>
            <ac:picMk id="9" creationId="{B8F83D76-0E4C-A861-147B-47F748D89420}"/>
          </ac:picMkLst>
        </pc:picChg>
        <pc:picChg chg="add mod">
          <ac:chgData name="Emily Crose" userId="5a1598ef78992c55" providerId="LiveId" clId="{72E9F80F-D3EF-4146-921D-FD6AC1D96E54}" dt="2023-04-12T20:03:55.751" v="3485" actId="962"/>
          <ac:picMkLst>
            <pc:docMk/>
            <pc:sldMk cId="654449982" sldId="323"/>
            <ac:picMk id="13" creationId="{E34FE9D8-EA3E-E36D-EED0-33D2D6AB8D06}"/>
          </ac:picMkLst>
        </pc:picChg>
      </pc:sldChg>
      <pc:sldChg chg="addSp delSp modSp new mod">
        <pc:chgData name="Emily Crose" userId="5a1598ef78992c55" providerId="LiveId" clId="{72E9F80F-D3EF-4146-921D-FD6AC1D96E54}" dt="2023-04-12T20:04:08.463" v="3487"/>
        <pc:sldMkLst>
          <pc:docMk/>
          <pc:sldMk cId="1527618275" sldId="324"/>
        </pc:sldMkLst>
        <pc:spChg chg="mod">
          <ac:chgData name="Emily Crose" userId="5a1598ef78992c55" providerId="LiveId" clId="{72E9F80F-D3EF-4146-921D-FD6AC1D96E54}" dt="2023-04-12T19:53:51.318" v="3473" actId="20577"/>
          <ac:spMkLst>
            <pc:docMk/>
            <pc:sldMk cId="1527618275" sldId="324"/>
            <ac:spMk id="2" creationId="{03AC7C43-771D-C6EB-DBDD-CCFA82DD212C}"/>
          </ac:spMkLst>
        </pc:spChg>
        <pc:picChg chg="add del mod">
          <ac:chgData name="Emily Crose" userId="5a1598ef78992c55" providerId="LiveId" clId="{72E9F80F-D3EF-4146-921D-FD6AC1D96E54}" dt="2023-04-12T19:54:14.155" v="3477" actId="21"/>
          <ac:picMkLst>
            <pc:docMk/>
            <pc:sldMk cId="1527618275" sldId="324"/>
            <ac:picMk id="4" creationId="{C44B25BC-CECF-2C83-F765-EF0B3E3CF9BE}"/>
          </ac:picMkLst>
        </pc:picChg>
        <pc:picChg chg="add mod">
          <ac:chgData name="Emily Crose" userId="5a1598ef78992c55" providerId="LiveId" clId="{72E9F80F-D3EF-4146-921D-FD6AC1D96E54}" dt="2023-04-12T20:04:08.463" v="3487"/>
          <ac:picMkLst>
            <pc:docMk/>
            <pc:sldMk cId="1527618275" sldId="324"/>
            <ac:picMk id="5" creationId="{232674BA-6863-8CB4-A52E-A711A6D9ECC3}"/>
          </ac:picMkLst>
        </pc:picChg>
      </pc:sldChg>
      <pc:sldChg chg="addSp delSp modSp new del mod">
        <pc:chgData name="Emily Crose" userId="5a1598ef78992c55" providerId="LiveId" clId="{72E9F80F-D3EF-4146-921D-FD6AC1D96E54}" dt="2023-04-12T20:04:10.006" v="3488" actId="47"/>
        <pc:sldMkLst>
          <pc:docMk/>
          <pc:sldMk cId="2512959116" sldId="325"/>
        </pc:sldMkLst>
        <pc:picChg chg="add del mod">
          <ac:chgData name="Emily Crose" userId="5a1598ef78992c55" providerId="LiveId" clId="{72E9F80F-D3EF-4146-921D-FD6AC1D96E54}" dt="2023-04-12T20:04:07.209" v="3486" actId="21"/>
          <ac:picMkLst>
            <pc:docMk/>
            <pc:sldMk cId="2512959116" sldId="325"/>
            <ac:picMk id="2" creationId="{1B8DE126-9B5E-3FEF-1DCB-F90795BCCF85}"/>
          </ac:picMkLst>
        </pc:picChg>
      </pc:sldChg>
      <pc:sldChg chg="addSp modSp new mod setBg setClrOvrMap">
        <pc:chgData name="Emily Crose" userId="5a1598ef78992c55" providerId="LiveId" clId="{72E9F80F-D3EF-4146-921D-FD6AC1D96E54}" dt="2023-04-12T20:05:04.062" v="3503" actId="26606"/>
        <pc:sldMkLst>
          <pc:docMk/>
          <pc:sldMk cId="4071719519" sldId="325"/>
        </pc:sldMkLst>
        <pc:spChg chg="mod">
          <ac:chgData name="Emily Crose" userId="5a1598ef78992c55" providerId="LiveId" clId="{72E9F80F-D3EF-4146-921D-FD6AC1D96E54}" dt="2023-04-12T20:05:04.062" v="3503" actId="26606"/>
          <ac:spMkLst>
            <pc:docMk/>
            <pc:sldMk cId="4071719519" sldId="325"/>
            <ac:spMk id="2" creationId="{0B87BAC7-F82D-075B-07B8-99863AFC0FFF}"/>
          </ac:spMkLst>
        </pc:spChg>
        <pc:spChg chg="add">
          <ac:chgData name="Emily Crose" userId="5a1598ef78992c55" providerId="LiveId" clId="{72E9F80F-D3EF-4146-921D-FD6AC1D96E54}" dt="2023-04-12T20:05:04.062" v="3503" actId="26606"/>
          <ac:spMkLst>
            <pc:docMk/>
            <pc:sldMk cId="4071719519" sldId="325"/>
            <ac:spMk id="11" creationId="{4FA533C5-33E3-4611-AF9F-72811D8B26A6}"/>
          </ac:spMkLst>
        </pc:spChg>
        <pc:spChg chg="add">
          <ac:chgData name="Emily Crose" userId="5a1598ef78992c55" providerId="LiveId" clId="{72E9F80F-D3EF-4146-921D-FD6AC1D96E54}" dt="2023-04-12T20:05:04.062" v="3503" actId="26606"/>
          <ac:spMkLst>
            <pc:docMk/>
            <pc:sldMk cId="4071719519" sldId="325"/>
            <ac:spMk id="17" creationId="{87F0FDC4-AD8C-47D9-9131-623C98ADB0AE}"/>
          </ac:spMkLst>
        </pc:spChg>
        <pc:spChg chg="add">
          <ac:chgData name="Emily Crose" userId="5a1598ef78992c55" providerId="LiveId" clId="{72E9F80F-D3EF-4146-921D-FD6AC1D96E54}" dt="2023-04-12T20:05:04.062" v="3503" actId="26606"/>
          <ac:spMkLst>
            <pc:docMk/>
            <pc:sldMk cId="4071719519" sldId="325"/>
            <ac:spMk id="19" creationId="{DE27238C-8EAF-4098-86E6-7723B7DAE601}"/>
          </ac:spMkLst>
        </pc:spChg>
        <pc:spChg chg="add">
          <ac:chgData name="Emily Crose" userId="5a1598ef78992c55" providerId="LiveId" clId="{72E9F80F-D3EF-4146-921D-FD6AC1D96E54}" dt="2023-04-12T20:05:04.062" v="3503" actId="26606"/>
          <ac:spMkLst>
            <pc:docMk/>
            <pc:sldMk cId="4071719519" sldId="325"/>
            <ac:spMk id="21" creationId="{992F97B1-1891-4FCC-9E5F-BA97EDB48F89}"/>
          </ac:spMkLst>
        </pc:spChg>
        <pc:spChg chg="add">
          <ac:chgData name="Emily Crose" userId="5a1598ef78992c55" providerId="LiveId" clId="{72E9F80F-D3EF-4146-921D-FD6AC1D96E54}" dt="2023-04-12T20:05:04.062" v="3503" actId="26606"/>
          <ac:spMkLst>
            <pc:docMk/>
            <pc:sldMk cId="4071719519" sldId="325"/>
            <ac:spMk id="23" creationId="{78C6C821-FEE1-4EB6-9590-C021440C77DE}"/>
          </ac:spMkLst>
        </pc:spChg>
        <pc:spChg chg="add">
          <ac:chgData name="Emily Crose" userId="5a1598ef78992c55" providerId="LiveId" clId="{72E9F80F-D3EF-4146-921D-FD6AC1D96E54}" dt="2023-04-12T20:05:04.062" v="3503" actId="26606"/>
          <ac:spMkLst>
            <pc:docMk/>
            <pc:sldMk cId="4071719519" sldId="325"/>
            <ac:spMk id="25" creationId="{B61A74B3-E247-44D4-8C48-FAE8E2056401}"/>
          </ac:spMkLst>
        </pc:spChg>
        <pc:picChg chg="add">
          <ac:chgData name="Emily Crose" userId="5a1598ef78992c55" providerId="LiveId" clId="{72E9F80F-D3EF-4146-921D-FD6AC1D96E54}" dt="2023-04-12T20:05:04.062" v="3503" actId="26606"/>
          <ac:picMkLst>
            <pc:docMk/>
            <pc:sldMk cId="4071719519" sldId="325"/>
            <ac:picMk id="7" creationId="{91B28F63-CF00-448F-B141-FE33C33B1891}"/>
          </ac:picMkLst>
        </pc:picChg>
        <pc:picChg chg="add">
          <ac:chgData name="Emily Crose" userId="5a1598ef78992c55" providerId="LiveId" clId="{72E9F80F-D3EF-4146-921D-FD6AC1D96E54}" dt="2023-04-12T20:05:04.062" v="3503" actId="26606"/>
          <ac:picMkLst>
            <pc:docMk/>
            <pc:sldMk cId="4071719519" sldId="325"/>
            <ac:picMk id="9" creationId="{2AE609E2-8522-44E4-9077-980E5BCF3E14}"/>
          </ac:picMkLst>
        </pc:picChg>
        <pc:picChg chg="add">
          <ac:chgData name="Emily Crose" userId="5a1598ef78992c55" providerId="LiveId" clId="{72E9F80F-D3EF-4146-921D-FD6AC1D96E54}" dt="2023-04-12T20:05:04.062" v="3503" actId="26606"/>
          <ac:picMkLst>
            <pc:docMk/>
            <pc:sldMk cId="4071719519" sldId="325"/>
            <ac:picMk id="13" creationId="{8949AD42-25FD-4C3D-9EEE-B7FEC5809988}"/>
          </ac:picMkLst>
        </pc:picChg>
        <pc:picChg chg="add">
          <ac:chgData name="Emily Crose" userId="5a1598ef78992c55" providerId="LiveId" clId="{72E9F80F-D3EF-4146-921D-FD6AC1D96E54}" dt="2023-04-12T20:05:04.062" v="3503" actId="26606"/>
          <ac:picMkLst>
            <pc:docMk/>
            <pc:sldMk cId="4071719519" sldId="325"/>
            <ac:picMk id="15" creationId="{6AC7D913-60B7-4603-881B-831DA5D3A940}"/>
          </ac:picMkLst>
        </pc:picChg>
      </pc:sldChg>
      <pc:sldChg chg="addSp modSp new mod setBg setClrOvrMap">
        <pc:chgData name="Emily Crose" userId="5a1598ef78992c55" providerId="LiveId" clId="{72E9F80F-D3EF-4146-921D-FD6AC1D96E54}" dt="2023-04-12T20:05:25.706" v="3517" actId="26606"/>
        <pc:sldMkLst>
          <pc:docMk/>
          <pc:sldMk cId="2066118995" sldId="326"/>
        </pc:sldMkLst>
        <pc:spChg chg="mod">
          <ac:chgData name="Emily Crose" userId="5a1598ef78992c55" providerId="LiveId" clId="{72E9F80F-D3EF-4146-921D-FD6AC1D96E54}" dt="2023-04-12T20:05:25.706" v="3517" actId="26606"/>
          <ac:spMkLst>
            <pc:docMk/>
            <pc:sldMk cId="2066118995" sldId="326"/>
            <ac:spMk id="2" creationId="{B8C868C5-7223-2B76-AEA2-98F4A6912AEB}"/>
          </ac:spMkLst>
        </pc:spChg>
        <pc:spChg chg="add">
          <ac:chgData name="Emily Crose" userId="5a1598ef78992c55" providerId="LiveId" clId="{72E9F80F-D3EF-4146-921D-FD6AC1D96E54}" dt="2023-04-12T20:05:25.706" v="3517" actId="26606"/>
          <ac:spMkLst>
            <pc:docMk/>
            <pc:sldMk cId="2066118995" sldId="326"/>
            <ac:spMk id="11" creationId="{4FA533C5-33E3-4611-AF9F-72811D8B26A6}"/>
          </ac:spMkLst>
        </pc:spChg>
        <pc:spChg chg="add">
          <ac:chgData name="Emily Crose" userId="5a1598ef78992c55" providerId="LiveId" clId="{72E9F80F-D3EF-4146-921D-FD6AC1D96E54}" dt="2023-04-12T20:05:25.706" v="3517" actId="26606"/>
          <ac:spMkLst>
            <pc:docMk/>
            <pc:sldMk cId="2066118995" sldId="326"/>
            <ac:spMk id="17" creationId="{87F0FDC4-AD8C-47D9-9131-623C98ADB0AE}"/>
          </ac:spMkLst>
        </pc:spChg>
        <pc:spChg chg="add">
          <ac:chgData name="Emily Crose" userId="5a1598ef78992c55" providerId="LiveId" clId="{72E9F80F-D3EF-4146-921D-FD6AC1D96E54}" dt="2023-04-12T20:05:25.706" v="3517" actId="26606"/>
          <ac:spMkLst>
            <pc:docMk/>
            <pc:sldMk cId="2066118995" sldId="326"/>
            <ac:spMk id="19" creationId="{DE27238C-8EAF-4098-86E6-7723B7DAE601}"/>
          </ac:spMkLst>
        </pc:spChg>
        <pc:spChg chg="add">
          <ac:chgData name="Emily Crose" userId="5a1598ef78992c55" providerId="LiveId" clId="{72E9F80F-D3EF-4146-921D-FD6AC1D96E54}" dt="2023-04-12T20:05:25.706" v="3517" actId="26606"/>
          <ac:spMkLst>
            <pc:docMk/>
            <pc:sldMk cId="2066118995" sldId="326"/>
            <ac:spMk id="21" creationId="{992F97B1-1891-4FCC-9E5F-BA97EDB48F89}"/>
          </ac:spMkLst>
        </pc:spChg>
        <pc:spChg chg="add">
          <ac:chgData name="Emily Crose" userId="5a1598ef78992c55" providerId="LiveId" clId="{72E9F80F-D3EF-4146-921D-FD6AC1D96E54}" dt="2023-04-12T20:05:25.706" v="3517" actId="26606"/>
          <ac:spMkLst>
            <pc:docMk/>
            <pc:sldMk cId="2066118995" sldId="326"/>
            <ac:spMk id="23" creationId="{78C6C821-FEE1-4EB6-9590-C021440C77DE}"/>
          </ac:spMkLst>
        </pc:spChg>
        <pc:spChg chg="add">
          <ac:chgData name="Emily Crose" userId="5a1598ef78992c55" providerId="LiveId" clId="{72E9F80F-D3EF-4146-921D-FD6AC1D96E54}" dt="2023-04-12T20:05:25.706" v="3517" actId="26606"/>
          <ac:spMkLst>
            <pc:docMk/>
            <pc:sldMk cId="2066118995" sldId="326"/>
            <ac:spMk id="25" creationId="{B61A74B3-E247-44D4-8C48-FAE8E2056401}"/>
          </ac:spMkLst>
        </pc:spChg>
        <pc:picChg chg="add">
          <ac:chgData name="Emily Crose" userId="5a1598ef78992c55" providerId="LiveId" clId="{72E9F80F-D3EF-4146-921D-FD6AC1D96E54}" dt="2023-04-12T20:05:25.706" v="3517" actId="26606"/>
          <ac:picMkLst>
            <pc:docMk/>
            <pc:sldMk cId="2066118995" sldId="326"/>
            <ac:picMk id="7" creationId="{91B28F63-CF00-448F-B141-FE33C33B1891}"/>
          </ac:picMkLst>
        </pc:picChg>
        <pc:picChg chg="add">
          <ac:chgData name="Emily Crose" userId="5a1598ef78992c55" providerId="LiveId" clId="{72E9F80F-D3EF-4146-921D-FD6AC1D96E54}" dt="2023-04-12T20:05:25.706" v="3517" actId="26606"/>
          <ac:picMkLst>
            <pc:docMk/>
            <pc:sldMk cId="2066118995" sldId="326"/>
            <ac:picMk id="9" creationId="{2AE609E2-8522-44E4-9077-980E5BCF3E14}"/>
          </ac:picMkLst>
        </pc:picChg>
        <pc:picChg chg="add">
          <ac:chgData name="Emily Crose" userId="5a1598ef78992c55" providerId="LiveId" clId="{72E9F80F-D3EF-4146-921D-FD6AC1D96E54}" dt="2023-04-12T20:05:25.706" v="3517" actId="26606"/>
          <ac:picMkLst>
            <pc:docMk/>
            <pc:sldMk cId="2066118995" sldId="326"/>
            <ac:picMk id="13" creationId="{8949AD42-25FD-4C3D-9EEE-B7FEC5809988}"/>
          </ac:picMkLst>
        </pc:picChg>
        <pc:picChg chg="add">
          <ac:chgData name="Emily Crose" userId="5a1598ef78992c55" providerId="LiveId" clId="{72E9F80F-D3EF-4146-921D-FD6AC1D96E54}" dt="2023-04-12T20:05:25.706" v="3517" actId="26606"/>
          <ac:picMkLst>
            <pc:docMk/>
            <pc:sldMk cId="2066118995" sldId="326"/>
            <ac:picMk id="15" creationId="{6AC7D913-60B7-4603-881B-831DA5D3A940}"/>
          </ac:picMkLst>
        </pc:picChg>
      </pc:sldChg>
      <pc:sldChg chg="modSp new mod">
        <pc:chgData name="Emily Crose" userId="5a1598ef78992c55" providerId="LiveId" clId="{72E9F80F-D3EF-4146-921D-FD6AC1D96E54}" dt="2023-04-12T20:10:57.409" v="3738" actId="20577"/>
        <pc:sldMkLst>
          <pc:docMk/>
          <pc:sldMk cId="1198520179" sldId="327"/>
        </pc:sldMkLst>
        <pc:spChg chg="mod">
          <ac:chgData name="Emily Crose" userId="5a1598ef78992c55" providerId="LiveId" clId="{72E9F80F-D3EF-4146-921D-FD6AC1D96E54}" dt="2023-04-12T20:06:13.507" v="3561" actId="20577"/>
          <ac:spMkLst>
            <pc:docMk/>
            <pc:sldMk cId="1198520179" sldId="327"/>
            <ac:spMk id="2" creationId="{275AEFDE-BC93-7D08-C869-16EF2D414B2C}"/>
          </ac:spMkLst>
        </pc:spChg>
        <pc:spChg chg="mod">
          <ac:chgData name="Emily Crose" userId="5a1598ef78992c55" providerId="LiveId" clId="{72E9F80F-D3EF-4146-921D-FD6AC1D96E54}" dt="2023-04-12T20:10:57.409" v="3738" actId="20577"/>
          <ac:spMkLst>
            <pc:docMk/>
            <pc:sldMk cId="1198520179" sldId="327"/>
            <ac:spMk id="3" creationId="{87C466B2-917B-6400-839C-1F94E40BA220}"/>
          </ac:spMkLst>
        </pc:spChg>
      </pc:sldChg>
      <pc:sldChg chg="addSp delSp modSp new mod setBg modClrScheme setClrOvrMap chgLayout">
        <pc:chgData name="Emily Crose" userId="5a1598ef78992c55" providerId="LiveId" clId="{72E9F80F-D3EF-4146-921D-FD6AC1D96E54}" dt="2023-04-12T20:13:10.612" v="3755" actId="26606"/>
        <pc:sldMkLst>
          <pc:docMk/>
          <pc:sldMk cId="2970952782" sldId="328"/>
        </pc:sldMkLst>
        <pc:spChg chg="mod ord">
          <ac:chgData name="Emily Crose" userId="5a1598ef78992c55" providerId="LiveId" clId="{72E9F80F-D3EF-4146-921D-FD6AC1D96E54}" dt="2023-04-12T20:13:10.612" v="3755" actId="26606"/>
          <ac:spMkLst>
            <pc:docMk/>
            <pc:sldMk cId="2970952782" sldId="328"/>
            <ac:spMk id="2" creationId="{3EE862C2-B803-D029-2064-6ACCB46DFC80}"/>
          </ac:spMkLst>
        </pc:spChg>
        <pc:spChg chg="del mod ord">
          <ac:chgData name="Emily Crose" userId="5a1598ef78992c55" providerId="LiveId" clId="{72E9F80F-D3EF-4146-921D-FD6AC1D96E54}" dt="2023-04-12T20:12:47.256" v="3743" actId="700"/>
          <ac:spMkLst>
            <pc:docMk/>
            <pc:sldMk cId="2970952782" sldId="328"/>
            <ac:spMk id="3" creationId="{DD10A385-B775-303F-8A09-4B26CC5B384A}"/>
          </ac:spMkLst>
        </pc:spChg>
        <pc:spChg chg="add del mod ord">
          <ac:chgData name="Emily Crose" userId="5a1598ef78992c55" providerId="LiveId" clId="{72E9F80F-D3EF-4146-921D-FD6AC1D96E54}" dt="2023-04-12T20:12:55.237" v="3744"/>
          <ac:spMkLst>
            <pc:docMk/>
            <pc:sldMk cId="2970952782" sldId="328"/>
            <ac:spMk id="4" creationId="{8899DF17-5B89-C17F-4D39-6CB5688103D0}"/>
          </ac:spMkLst>
        </pc:spChg>
        <pc:spChg chg="add del mod ord">
          <ac:chgData name="Emily Crose" userId="5a1598ef78992c55" providerId="LiveId" clId="{72E9F80F-D3EF-4146-921D-FD6AC1D96E54}" dt="2023-04-12T20:13:07.854" v="3754" actId="478"/>
          <ac:spMkLst>
            <pc:docMk/>
            <pc:sldMk cId="2970952782" sldId="328"/>
            <ac:spMk id="5" creationId="{8643BDD9-F693-76CF-2010-D383DD06FDA9}"/>
          </ac:spMkLst>
        </pc:spChg>
        <pc:spChg chg="add del mod">
          <ac:chgData name="Emily Crose" userId="5a1598ef78992c55" providerId="LiveId" clId="{72E9F80F-D3EF-4146-921D-FD6AC1D96E54}" dt="2023-04-12T20:13:01.122" v="3749" actId="478"/>
          <ac:spMkLst>
            <pc:docMk/>
            <pc:sldMk cId="2970952782" sldId="328"/>
            <ac:spMk id="9" creationId="{E1DB11F5-63D7-5C7A-06E1-4F2934A86EE2}"/>
          </ac:spMkLst>
        </pc:spChg>
        <pc:spChg chg="add">
          <ac:chgData name="Emily Crose" userId="5a1598ef78992c55" providerId="LiveId" clId="{72E9F80F-D3EF-4146-921D-FD6AC1D96E54}" dt="2023-04-12T20:13:10.612" v="3755" actId="26606"/>
          <ac:spMkLst>
            <pc:docMk/>
            <pc:sldMk cId="2970952782" sldId="328"/>
            <ac:spMk id="20" creationId="{4AC0CD9D-7610-4620-93B4-798CCD9AB581}"/>
          </ac:spMkLst>
        </pc:spChg>
        <pc:spChg chg="add">
          <ac:chgData name="Emily Crose" userId="5a1598ef78992c55" providerId="LiveId" clId="{72E9F80F-D3EF-4146-921D-FD6AC1D96E54}" dt="2023-04-12T20:13:10.612" v="3755" actId="26606"/>
          <ac:spMkLst>
            <pc:docMk/>
            <pc:sldMk cId="2970952782" sldId="328"/>
            <ac:spMk id="26" creationId="{DE4D62F9-188E-4530-84C2-24BDEE4BEB82}"/>
          </ac:spMkLst>
        </pc:spChg>
        <pc:spChg chg="add">
          <ac:chgData name="Emily Crose" userId="5a1598ef78992c55" providerId="LiveId" clId="{72E9F80F-D3EF-4146-921D-FD6AC1D96E54}" dt="2023-04-12T20:13:10.612" v="3755" actId="26606"/>
          <ac:spMkLst>
            <pc:docMk/>
            <pc:sldMk cId="2970952782" sldId="328"/>
            <ac:spMk id="28" creationId="{757B325C-3E35-45CF-9D07-3BCB281F3B9C}"/>
          </ac:spMkLst>
        </pc:spChg>
        <pc:spChg chg="add">
          <ac:chgData name="Emily Crose" userId="5a1598ef78992c55" providerId="LiveId" clId="{72E9F80F-D3EF-4146-921D-FD6AC1D96E54}" dt="2023-04-12T20:13:10.612" v="3755" actId="26606"/>
          <ac:spMkLst>
            <pc:docMk/>
            <pc:sldMk cId="2970952782" sldId="328"/>
            <ac:spMk id="30" creationId="{C24BEC42-AFF3-40D1-93A2-A27A42E1E23C}"/>
          </ac:spMkLst>
        </pc:spChg>
        <pc:spChg chg="add">
          <ac:chgData name="Emily Crose" userId="5a1598ef78992c55" providerId="LiveId" clId="{72E9F80F-D3EF-4146-921D-FD6AC1D96E54}" dt="2023-04-12T20:13:10.612" v="3755" actId="26606"/>
          <ac:spMkLst>
            <pc:docMk/>
            <pc:sldMk cId="2970952782" sldId="328"/>
            <ac:spMk id="32" creationId="{608F427C-1EC9-4280-9367-F2B3AA063E82}"/>
          </ac:spMkLst>
        </pc:spChg>
        <pc:spChg chg="add">
          <ac:chgData name="Emily Crose" userId="5a1598ef78992c55" providerId="LiveId" clId="{72E9F80F-D3EF-4146-921D-FD6AC1D96E54}" dt="2023-04-12T20:13:10.612" v="3755" actId="26606"/>
          <ac:spMkLst>
            <pc:docMk/>
            <pc:sldMk cId="2970952782" sldId="328"/>
            <ac:spMk id="34" creationId="{F98810A7-E114-447A-A7D6-69B27CFB5650}"/>
          </ac:spMkLst>
        </pc:spChg>
        <pc:picChg chg="add del mod">
          <ac:chgData name="Emily Crose" userId="5a1598ef78992c55" providerId="LiveId" clId="{72E9F80F-D3EF-4146-921D-FD6AC1D96E54}" dt="2023-04-12T20:12:59.260" v="3748" actId="478"/>
          <ac:picMkLst>
            <pc:docMk/>
            <pc:sldMk cId="2970952782" sldId="328"/>
            <ac:picMk id="7" creationId="{AEC4E2A3-E5C3-23D1-4761-DC6A698493AE}"/>
          </ac:picMkLst>
        </pc:picChg>
        <pc:picChg chg="add mod">
          <ac:chgData name="Emily Crose" userId="5a1598ef78992c55" providerId="LiveId" clId="{72E9F80F-D3EF-4146-921D-FD6AC1D96E54}" dt="2023-04-12T20:13:10.612" v="3755" actId="26606"/>
          <ac:picMkLst>
            <pc:docMk/>
            <pc:sldMk cId="2970952782" sldId="328"/>
            <ac:picMk id="11" creationId="{58AF0282-E686-426F-DC81-F4DDF13CE310}"/>
          </ac:picMkLst>
        </pc:picChg>
        <pc:picChg chg="add">
          <ac:chgData name="Emily Crose" userId="5a1598ef78992c55" providerId="LiveId" clId="{72E9F80F-D3EF-4146-921D-FD6AC1D96E54}" dt="2023-04-12T20:13:10.612" v="3755" actId="26606"/>
          <ac:picMkLst>
            <pc:docMk/>
            <pc:sldMk cId="2970952782" sldId="328"/>
            <ac:picMk id="16" creationId="{41B68C77-138E-4BF7-A276-BD0C78A4219F}"/>
          </ac:picMkLst>
        </pc:picChg>
        <pc:picChg chg="add">
          <ac:chgData name="Emily Crose" userId="5a1598ef78992c55" providerId="LiveId" clId="{72E9F80F-D3EF-4146-921D-FD6AC1D96E54}" dt="2023-04-12T20:13:10.612" v="3755" actId="26606"/>
          <ac:picMkLst>
            <pc:docMk/>
            <pc:sldMk cId="2970952782" sldId="328"/>
            <ac:picMk id="18" creationId="{7C268552-D473-46ED-B1B8-422042C4DEF1}"/>
          </ac:picMkLst>
        </pc:picChg>
        <pc:picChg chg="add">
          <ac:chgData name="Emily Crose" userId="5a1598ef78992c55" providerId="LiveId" clId="{72E9F80F-D3EF-4146-921D-FD6AC1D96E54}" dt="2023-04-12T20:13:10.612" v="3755" actId="26606"/>
          <ac:picMkLst>
            <pc:docMk/>
            <pc:sldMk cId="2970952782" sldId="328"/>
            <ac:picMk id="22" creationId="{B9238B3E-24AA-439A-B527-6C5DF6D72145}"/>
          </ac:picMkLst>
        </pc:picChg>
        <pc:picChg chg="add">
          <ac:chgData name="Emily Crose" userId="5a1598ef78992c55" providerId="LiveId" clId="{72E9F80F-D3EF-4146-921D-FD6AC1D96E54}" dt="2023-04-12T20:13:10.612" v="3755" actId="26606"/>
          <ac:picMkLst>
            <pc:docMk/>
            <pc:sldMk cId="2970952782" sldId="328"/>
            <ac:picMk id="24" creationId="{69F01145-BEA3-4CBF-AA21-10077B948CA8}"/>
          </ac:picMkLst>
        </pc:picChg>
      </pc:sldChg>
      <pc:sldChg chg="addSp modSp new mod setBg">
        <pc:chgData name="Emily Crose" userId="5a1598ef78992c55" providerId="LiveId" clId="{72E9F80F-D3EF-4146-921D-FD6AC1D96E54}" dt="2023-04-12T20:13:33.216" v="3773" actId="26606"/>
        <pc:sldMkLst>
          <pc:docMk/>
          <pc:sldMk cId="1840065193" sldId="329"/>
        </pc:sldMkLst>
        <pc:spChg chg="mod">
          <ac:chgData name="Emily Crose" userId="5a1598ef78992c55" providerId="LiveId" clId="{72E9F80F-D3EF-4146-921D-FD6AC1D96E54}" dt="2023-04-12T20:13:33.216" v="3773" actId="26606"/>
          <ac:spMkLst>
            <pc:docMk/>
            <pc:sldMk cId="1840065193" sldId="329"/>
            <ac:spMk id="2" creationId="{C71BC0B6-768E-D874-F5F2-5CAE197926FE}"/>
          </ac:spMkLst>
        </pc:spChg>
        <pc:spChg chg="add">
          <ac:chgData name="Emily Crose" userId="5a1598ef78992c55" providerId="LiveId" clId="{72E9F80F-D3EF-4146-921D-FD6AC1D96E54}" dt="2023-04-12T20:13:33.216" v="3773" actId="26606"/>
          <ac:spMkLst>
            <pc:docMk/>
            <pc:sldMk cId="1840065193" sldId="329"/>
            <ac:spMk id="12" creationId="{989BE678-777B-482A-A616-FEDC47B162E5}"/>
          </ac:spMkLst>
        </pc:spChg>
        <pc:spChg chg="add">
          <ac:chgData name="Emily Crose" userId="5a1598ef78992c55" providerId="LiveId" clId="{72E9F80F-D3EF-4146-921D-FD6AC1D96E54}" dt="2023-04-12T20:13:33.216" v="3773" actId="26606"/>
          <ac:spMkLst>
            <pc:docMk/>
            <pc:sldMk cId="1840065193" sldId="329"/>
            <ac:spMk id="18" creationId="{D28BE0C3-2102-4820-B88B-A448B1840D14}"/>
          </ac:spMkLst>
        </pc:spChg>
        <pc:spChg chg="add">
          <ac:chgData name="Emily Crose" userId="5a1598ef78992c55" providerId="LiveId" clId="{72E9F80F-D3EF-4146-921D-FD6AC1D96E54}" dt="2023-04-12T20:13:33.216" v="3773" actId="26606"/>
          <ac:spMkLst>
            <pc:docMk/>
            <pc:sldMk cId="1840065193" sldId="329"/>
            <ac:spMk id="20" creationId="{A4322390-8B58-46BE-88EB-D9FD30C08743}"/>
          </ac:spMkLst>
        </pc:spChg>
        <pc:spChg chg="add">
          <ac:chgData name="Emily Crose" userId="5a1598ef78992c55" providerId="LiveId" clId="{72E9F80F-D3EF-4146-921D-FD6AC1D96E54}" dt="2023-04-12T20:13:33.216" v="3773" actId="26606"/>
          <ac:spMkLst>
            <pc:docMk/>
            <pc:sldMk cId="1840065193" sldId="329"/>
            <ac:spMk id="22" creationId="{C885E190-58DD-42DD-A4A8-401E15C92A52}"/>
          </ac:spMkLst>
        </pc:spChg>
        <pc:picChg chg="add">
          <ac:chgData name="Emily Crose" userId="5a1598ef78992c55" providerId="LiveId" clId="{72E9F80F-D3EF-4146-921D-FD6AC1D96E54}" dt="2023-04-12T20:13:33.216" v="3773" actId="26606"/>
          <ac:picMkLst>
            <pc:docMk/>
            <pc:sldMk cId="1840065193" sldId="329"/>
            <ac:picMk id="4" creationId="{25ECBDDC-AE87-1D89-CB24-A5BB098054F6}"/>
          </ac:picMkLst>
        </pc:picChg>
        <pc:picChg chg="add">
          <ac:chgData name="Emily Crose" userId="5a1598ef78992c55" providerId="LiveId" clId="{72E9F80F-D3EF-4146-921D-FD6AC1D96E54}" dt="2023-04-12T20:13:33.216" v="3773" actId="26606"/>
          <ac:picMkLst>
            <pc:docMk/>
            <pc:sldMk cId="1840065193" sldId="329"/>
            <ac:picMk id="8" creationId="{DF19BAF3-7E20-4B9D-B544-BABAEEA1FA75}"/>
          </ac:picMkLst>
        </pc:picChg>
        <pc:picChg chg="add">
          <ac:chgData name="Emily Crose" userId="5a1598ef78992c55" providerId="LiveId" clId="{72E9F80F-D3EF-4146-921D-FD6AC1D96E54}" dt="2023-04-12T20:13:33.216" v="3773" actId="26606"/>
          <ac:picMkLst>
            <pc:docMk/>
            <pc:sldMk cId="1840065193" sldId="329"/>
            <ac:picMk id="10" creationId="{950648F4-ABCD-4DF0-8641-76CFB2354721}"/>
          </ac:picMkLst>
        </pc:picChg>
        <pc:picChg chg="add">
          <ac:chgData name="Emily Crose" userId="5a1598ef78992c55" providerId="LiveId" clId="{72E9F80F-D3EF-4146-921D-FD6AC1D96E54}" dt="2023-04-12T20:13:33.216" v="3773" actId="26606"/>
          <ac:picMkLst>
            <pc:docMk/>
            <pc:sldMk cId="1840065193" sldId="329"/>
            <ac:picMk id="14" creationId="{CF1EB4BD-9C7E-4AA3-9681-C7EB0DA6250B}"/>
          </ac:picMkLst>
        </pc:picChg>
        <pc:picChg chg="add">
          <ac:chgData name="Emily Crose" userId="5a1598ef78992c55" providerId="LiveId" clId="{72E9F80F-D3EF-4146-921D-FD6AC1D96E54}" dt="2023-04-12T20:13:33.216" v="3773" actId="26606"/>
          <ac:picMkLst>
            <pc:docMk/>
            <pc:sldMk cId="1840065193" sldId="329"/>
            <ac:picMk id="16" creationId="{94AAE3AA-3759-4D28-B0EF-575F25A5146C}"/>
          </ac:picMkLst>
        </pc:picChg>
      </pc:sldChg>
      <pc:sldChg chg="addSp modSp new mod setBg">
        <pc:chgData name="Emily Crose" userId="5a1598ef78992c55" providerId="LiveId" clId="{72E9F80F-D3EF-4146-921D-FD6AC1D96E54}" dt="2023-04-12T20:14:02.122" v="3803" actId="26606"/>
        <pc:sldMkLst>
          <pc:docMk/>
          <pc:sldMk cId="2419112105" sldId="330"/>
        </pc:sldMkLst>
        <pc:spChg chg="mod">
          <ac:chgData name="Emily Crose" userId="5a1598ef78992c55" providerId="LiveId" clId="{72E9F80F-D3EF-4146-921D-FD6AC1D96E54}" dt="2023-04-12T20:14:02.122" v="3803" actId="26606"/>
          <ac:spMkLst>
            <pc:docMk/>
            <pc:sldMk cId="2419112105" sldId="330"/>
            <ac:spMk id="2" creationId="{5C3E05F4-1DE1-9394-5E5C-8114E344FB96}"/>
          </ac:spMkLst>
        </pc:spChg>
        <pc:spChg chg="add">
          <ac:chgData name="Emily Crose" userId="5a1598ef78992c55" providerId="LiveId" clId="{72E9F80F-D3EF-4146-921D-FD6AC1D96E54}" dt="2023-04-12T20:14:02.122" v="3803" actId="26606"/>
          <ac:spMkLst>
            <pc:docMk/>
            <pc:sldMk cId="2419112105" sldId="330"/>
            <ac:spMk id="12" creationId="{989BE678-777B-482A-A616-FEDC47B162E5}"/>
          </ac:spMkLst>
        </pc:spChg>
        <pc:spChg chg="add">
          <ac:chgData name="Emily Crose" userId="5a1598ef78992c55" providerId="LiveId" clId="{72E9F80F-D3EF-4146-921D-FD6AC1D96E54}" dt="2023-04-12T20:14:02.122" v="3803" actId="26606"/>
          <ac:spMkLst>
            <pc:docMk/>
            <pc:sldMk cId="2419112105" sldId="330"/>
            <ac:spMk id="18" creationId="{D28BE0C3-2102-4820-B88B-A448B1840D14}"/>
          </ac:spMkLst>
        </pc:spChg>
        <pc:spChg chg="add">
          <ac:chgData name="Emily Crose" userId="5a1598ef78992c55" providerId="LiveId" clId="{72E9F80F-D3EF-4146-921D-FD6AC1D96E54}" dt="2023-04-12T20:14:02.122" v="3803" actId="26606"/>
          <ac:spMkLst>
            <pc:docMk/>
            <pc:sldMk cId="2419112105" sldId="330"/>
            <ac:spMk id="20" creationId="{C885E190-58DD-42DD-A4A8-401E15C92A52}"/>
          </ac:spMkLst>
        </pc:spChg>
        <pc:picChg chg="add">
          <ac:chgData name="Emily Crose" userId="5a1598ef78992c55" providerId="LiveId" clId="{72E9F80F-D3EF-4146-921D-FD6AC1D96E54}" dt="2023-04-12T20:14:02.122" v="3803" actId="26606"/>
          <ac:picMkLst>
            <pc:docMk/>
            <pc:sldMk cId="2419112105" sldId="330"/>
            <ac:picMk id="4" creationId="{409A1B76-D33E-9DD1-67B8-6F3BADE6388E}"/>
          </ac:picMkLst>
        </pc:picChg>
        <pc:picChg chg="add">
          <ac:chgData name="Emily Crose" userId="5a1598ef78992c55" providerId="LiveId" clId="{72E9F80F-D3EF-4146-921D-FD6AC1D96E54}" dt="2023-04-12T20:14:02.122" v="3803" actId="26606"/>
          <ac:picMkLst>
            <pc:docMk/>
            <pc:sldMk cId="2419112105" sldId="330"/>
            <ac:picMk id="8" creationId="{DF19BAF3-7E20-4B9D-B544-BABAEEA1FA75}"/>
          </ac:picMkLst>
        </pc:picChg>
        <pc:picChg chg="add">
          <ac:chgData name="Emily Crose" userId="5a1598ef78992c55" providerId="LiveId" clId="{72E9F80F-D3EF-4146-921D-FD6AC1D96E54}" dt="2023-04-12T20:14:02.122" v="3803" actId="26606"/>
          <ac:picMkLst>
            <pc:docMk/>
            <pc:sldMk cId="2419112105" sldId="330"/>
            <ac:picMk id="10" creationId="{950648F4-ABCD-4DF0-8641-76CFB2354721}"/>
          </ac:picMkLst>
        </pc:picChg>
        <pc:picChg chg="add">
          <ac:chgData name="Emily Crose" userId="5a1598ef78992c55" providerId="LiveId" clId="{72E9F80F-D3EF-4146-921D-FD6AC1D96E54}" dt="2023-04-12T20:14:02.122" v="3803" actId="26606"/>
          <ac:picMkLst>
            <pc:docMk/>
            <pc:sldMk cId="2419112105" sldId="330"/>
            <ac:picMk id="14" creationId="{CF1EB4BD-9C7E-4AA3-9681-C7EB0DA6250B}"/>
          </ac:picMkLst>
        </pc:picChg>
        <pc:picChg chg="add">
          <ac:chgData name="Emily Crose" userId="5a1598ef78992c55" providerId="LiveId" clId="{72E9F80F-D3EF-4146-921D-FD6AC1D96E54}" dt="2023-04-12T20:14:02.122" v="3803" actId="26606"/>
          <ac:picMkLst>
            <pc:docMk/>
            <pc:sldMk cId="2419112105" sldId="330"/>
            <ac:picMk id="16" creationId="{94AAE3AA-3759-4D28-B0EF-575F25A5146C}"/>
          </ac:picMkLst>
        </pc:picChg>
      </pc:sldChg>
    </pc:docChg>
  </pc:docChgLst>
  <pc:docChgLst>
    <pc:chgData name="metaranha@gmail.com" userId="5a1598ef78992c55" providerId="LiveId" clId="{CAF256A1-E396-4289-A013-EB1038618AF6}"/>
    <pc:docChg chg="undo custSel addSld modSld sldOrd">
      <pc:chgData name="metaranha@gmail.com" userId="5a1598ef78992c55" providerId="LiveId" clId="{CAF256A1-E396-4289-A013-EB1038618AF6}" dt="2023-07-08T12:02:50.707" v="2398" actId="20577"/>
      <pc:docMkLst>
        <pc:docMk/>
      </pc:docMkLst>
      <pc:sldChg chg="modSp mod">
        <pc:chgData name="metaranha@gmail.com" userId="5a1598ef78992c55" providerId="LiveId" clId="{CAF256A1-E396-4289-A013-EB1038618AF6}" dt="2023-07-07T12:56:18.478" v="23" actId="20577"/>
        <pc:sldMkLst>
          <pc:docMk/>
          <pc:sldMk cId="3013550915" sldId="263"/>
        </pc:sldMkLst>
        <pc:spChg chg="mod">
          <ac:chgData name="metaranha@gmail.com" userId="5a1598ef78992c55" providerId="LiveId" clId="{CAF256A1-E396-4289-A013-EB1038618AF6}" dt="2023-07-07T12:56:18.478" v="23" actId="20577"/>
          <ac:spMkLst>
            <pc:docMk/>
            <pc:sldMk cId="3013550915" sldId="263"/>
            <ac:spMk id="2" creationId="{4F68AD2C-B46D-FA8F-1E07-13A75AF50670}"/>
          </ac:spMkLst>
        </pc:spChg>
      </pc:sldChg>
      <pc:sldChg chg="modNotesTx">
        <pc:chgData name="metaranha@gmail.com" userId="5a1598ef78992c55" providerId="LiveId" clId="{CAF256A1-E396-4289-A013-EB1038618AF6}" dt="2023-07-08T12:02:50.707" v="2398" actId="20577"/>
        <pc:sldMkLst>
          <pc:docMk/>
          <pc:sldMk cId="2582790863" sldId="318"/>
        </pc:sldMkLst>
      </pc:sldChg>
      <pc:sldChg chg="ord modNotesTx">
        <pc:chgData name="metaranha@gmail.com" userId="5a1598ef78992c55" providerId="LiveId" clId="{CAF256A1-E396-4289-A013-EB1038618AF6}" dt="2023-07-08T12:02:10.850" v="2194" actId="20577"/>
        <pc:sldMkLst>
          <pc:docMk/>
          <pc:sldMk cId="2189778637" sldId="319"/>
        </pc:sldMkLst>
      </pc:sldChg>
      <pc:sldChg chg="ord modNotesTx">
        <pc:chgData name="metaranha@gmail.com" userId="5a1598ef78992c55" providerId="LiveId" clId="{CAF256A1-E396-4289-A013-EB1038618AF6}" dt="2023-07-07T13:07:04.217" v="1725" actId="20577"/>
        <pc:sldMkLst>
          <pc:docMk/>
          <pc:sldMk cId="2494151240" sldId="320"/>
        </pc:sldMkLst>
      </pc:sldChg>
      <pc:sldChg chg="ord">
        <pc:chgData name="metaranha@gmail.com" userId="5a1598ef78992c55" providerId="LiveId" clId="{CAF256A1-E396-4289-A013-EB1038618AF6}" dt="2023-07-07T12:57:13.971" v="29"/>
        <pc:sldMkLst>
          <pc:docMk/>
          <pc:sldMk cId="96257746" sldId="321"/>
        </pc:sldMkLst>
      </pc:sldChg>
      <pc:sldChg chg="addSp delSp modSp new mod setBg modClrScheme chgLayout modNotesTx">
        <pc:chgData name="metaranha@gmail.com" userId="5a1598ef78992c55" providerId="LiveId" clId="{CAF256A1-E396-4289-A013-EB1038618AF6}" dt="2023-07-07T13:06:29.336" v="1578" actId="20577"/>
        <pc:sldMkLst>
          <pc:docMk/>
          <pc:sldMk cId="2758085553" sldId="340"/>
        </pc:sldMkLst>
        <pc:spChg chg="del">
          <ac:chgData name="metaranha@gmail.com" userId="5a1598ef78992c55" providerId="LiveId" clId="{CAF256A1-E396-4289-A013-EB1038618AF6}" dt="2023-07-07T12:58:48.633" v="222" actId="700"/>
          <ac:spMkLst>
            <pc:docMk/>
            <pc:sldMk cId="2758085553" sldId="340"/>
            <ac:spMk id="2" creationId="{8ADABA5D-18EA-0DDB-5651-27DB378928E5}"/>
          </ac:spMkLst>
        </pc:spChg>
        <pc:spChg chg="add">
          <ac:chgData name="metaranha@gmail.com" userId="5a1598ef78992c55" providerId="LiveId" clId="{CAF256A1-E396-4289-A013-EB1038618AF6}" dt="2023-07-07T13:01:21.884" v="233" actId="26606"/>
          <ac:spMkLst>
            <pc:docMk/>
            <pc:sldMk cId="2758085553" sldId="340"/>
            <ac:spMk id="13" creationId="{6C2997EE-0889-44C3-AC0D-18F26AC9AAAB}"/>
          </ac:spMkLst>
        </pc:spChg>
        <pc:picChg chg="add mod ord">
          <ac:chgData name="metaranha@gmail.com" userId="5a1598ef78992c55" providerId="LiveId" clId="{CAF256A1-E396-4289-A013-EB1038618AF6}" dt="2023-07-07T13:01:21.884" v="233" actId="26606"/>
          <ac:picMkLst>
            <pc:docMk/>
            <pc:sldMk cId="2758085553" sldId="340"/>
            <ac:picMk id="4" creationId="{AE4DD1D7-E667-2A62-BE9B-1FB704E78385}"/>
          </ac:picMkLst>
        </pc:picChg>
        <pc:picChg chg="add mod ord">
          <ac:chgData name="metaranha@gmail.com" userId="5a1598ef78992c55" providerId="LiveId" clId="{CAF256A1-E396-4289-A013-EB1038618AF6}" dt="2023-07-07T13:01:21.884" v="233" actId="26606"/>
          <ac:picMkLst>
            <pc:docMk/>
            <pc:sldMk cId="2758085553" sldId="340"/>
            <ac:picMk id="6" creationId="{9BBFC15C-21E9-03B9-AAAF-1A6A98AB1CC0}"/>
          </ac:picMkLst>
        </pc:picChg>
        <pc:picChg chg="add mod">
          <ac:chgData name="metaranha@gmail.com" userId="5a1598ef78992c55" providerId="LiveId" clId="{CAF256A1-E396-4289-A013-EB1038618AF6}" dt="2023-07-07T13:01:21.884" v="233" actId="26606"/>
          <ac:picMkLst>
            <pc:docMk/>
            <pc:sldMk cId="2758085553" sldId="340"/>
            <ac:picMk id="8" creationId="{15EFC3D1-5699-7487-D7C4-B0F47BFAD086}"/>
          </ac:picMkLst>
        </pc:picChg>
      </pc:sldChg>
      <pc:sldChg chg="addSp delSp modSp new mod setBg modClrScheme delDesignElem chgLayout modNotesTx">
        <pc:chgData name="metaranha@gmail.com" userId="5a1598ef78992c55" providerId="LiveId" clId="{CAF256A1-E396-4289-A013-EB1038618AF6}" dt="2023-07-07T13:03:22.714" v="613" actId="20577"/>
        <pc:sldMkLst>
          <pc:docMk/>
          <pc:sldMk cId="2275275330" sldId="341"/>
        </pc:sldMkLst>
        <pc:spChg chg="del mod ord">
          <ac:chgData name="metaranha@gmail.com" userId="5a1598ef78992c55" providerId="LiveId" clId="{CAF256A1-E396-4289-A013-EB1038618AF6}" dt="2023-07-07T13:02:33.183" v="316" actId="700"/>
          <ac:spMkLst>
            <pc:docMk/>
            <pc:sldMk cId="2275275330" sldId="341"/>
            <ac:spMk id="2" creationId="{272F0E2C-06ED-A4F2-BE1B-54BE5C9BE457}"/>
          </ac:spMkLst>
        </pc:spChg>
        <pc:spChg chg="add del">
          <ac:chgData name="metaranha@gmail.com" userId="5a1598ef78992c55" providerId="LiveId" clId="{CAF256A1-E396-4289-A013-EB1038618AF6}" dt="2023-07-07T13:02:33.183" v="316" actId="700"/>
          <ac:spMkLst>
            <pc:docMk/>
            <pc:sldMk cId="2275275330" sldId="341"/>
            <ac:spMk id="13" creationId="{989BE678-777B-482A-A616-FEDC47B162E5}"/>
          </ac:spMkLst>
        </pc:spChg>
        <pc:spChg chg="add del">
          <ac:chgData name="metaranha@gmail.com" userId="5a1598ef78992c55" providerId="LiveId" clId="{CAF256A1-E396-4289-A013-EB1038618AF6}" dt="2023-07-07T13:02:33.183" v="316" actId="700"/>
          <ac:spMkLst>
            <pc:docMk/>
            <pc:sldMk cId="2275275330" sldId="341"/>
            <ac:spMk id="19" creationId="{D28BE0C3-2102-4820-B88B-A448B1840D14}"/>
          </ac:spMkLst>
        </pc:spChg>
        <pc:spChg chg="add del">
          <ac:chgData name="metaranha@gmail.com" userId="5a1598ef78992c55" providerId="LiveId" clId="{CAF256A1-E396-4289-A013-EB1038618AF6}" dt="2023-07-07T13:02:33.183" v="316" actId="700"/>
          <ac:spMkLst>
            <pc:docMk/>
            <pc:sldMk cId="2275275330" sldId="341"/>
            <ac:spMk id="21" creationId="{E4F17063-EDA4-417B-946F-BA357F3B390D}"/>
          </ac:spMkLst>
        </pc:spChg>
        <pc:spChg chg="add del">
          <ac:chgData name="metaranha@gmail.com" userId="5a1598ef78992c55" providerId="LiveId" clId="{CAF256A1-E396-4289-A013-EB1038618AF6}" dt="2023-07-07T13:02:33.183" v="316" actId="700"/>
          <ac:spMkLst>
            <pc:docMk/>
            <pc:sldMk cId="2275275330" sldId="341"/>
            <ac:spMk id="23" creationId="{D36F3EEA-55D4-4677-80E7-92D00B8F343B}"/>
          </ac:spMkLst>
        </pc:spChg>
        <pc:picChg chg="add mod">
          <ac:chgData name="metaranha@gmail.com" userId="5a1598ef78992c55" providerId="LiveId" clId="{CAF256A1-E396-4289-A013-EB1038618AF6}" dt="2023-07-07T13:02:35.264" v="317" actId="26606"/>
          <ac:picMkLst>
            <pc:docMk/>
            <pc:sldMk cId="2275275330" sldId="341"/>
            <ac:picMk id="4" creationId="{4E2A401B-8BEB-71C5-5CE2-1E143D83C05A}"/>
          </ac:picMkLst>
        </pc:picChg>
        <pc:picChg chg="add del">
          <ac:chgData name="metaranha@gmail.com" userId="5a1598ef78992c55" providerId="LiveId" clId="{CAF256A1-E396-4289-A013-EB1038618AF6}" dt="2023-07-07T13:02:33.183" v="316" actId="700"/>
          <ac:picMkLst>
            <pc:docMk/>
            <pc:sldMk cId="2275275330" sldId="341"/>
            <ac:picMk id="9" creationId="{DF19BAF3-7E20-4B9D-B544-BABAEEA1FA75}"/>
          </ac:picMkLst>
        </pc:picChg>
        <pc:picChg chg="add del">
          <ac:chgData name="metaranha@gmail.com" userId="5a1598ef78992c55" providerId="LiveId" clId="{CAF256A1-E396-4289-A013-EB1038618AF6}" dt="2023-07-07T13:02:33.183" v="316" actId="700"/>
          <ac:picMkLst>
            <pc:docMk/>
            <pc:sldMk cId="2275275330" sldId="341"/>
            <ac:picMk id="11" creationId="{950648F4-ABCD-4DF0-8641-76CFB2354721}"/>
          </ac:picMkLst>
        </pc:picChg>
        <pc:picChg chg="add del">
          <ac:chgData name="metaranha@gmail.com" userId="5a1598ef78992c55" providerId="LiveId" clId="{CAF256A1-E396-4289-A013-EB1038618AF6}" dt="2023-07-07T13:02:33.183" v="316" actId="700"/>
          <ac:picMkLst>
            <pc:docMk/>
            <pc:sldMk cId="2275275330" sldId="341"/>
            <ac:picMk id="15" creationId="{CF1EB4BD-9C7E-4AA3-9681-C7EB0DA6250B}"/>
          </ac:picMkLst>
        </pc:picChg>
        <pc:picChg chg="add del">
          <ac:chgData name="metaranha@gmail.com" userId="5a1598ef78992c55" providerId="LiveId" clId="{CAF256A1-E396-4289-A013-EB1038618AF6}" dt="2023-07-07T13:02:33.183" v="316" actId="700"/>
          <ac:picMkLst>
            <pc:docMk/>
            <pc:sldMk cId="2275275330" sldId="341"/>
            <ac:picMk id="17" creationId="{94AAE3AA-3759-4D28-B0EF-575F25A5146C}"/>
          </ac:picMkLst>
        </pc:picChg>
      </pc:sldChg>
      <pc:sldChg chg="addSp modSp new mod setBg modNotesTx">
        <pc:chgData name="metaranha@gmail.com" userId="5a1598ef78992c55" providerId="LiveId" clId="{CAF256A1-E396-4289-A013-EB1038618AF6}" dt="2023-07-07T13:08:52.099" v="2007" actId="20577"/>
        <pc:sldMkLst>
          <pc:docMk/>
          <pc:sldMk cId="228697733" sldId="342"/>
        </pc:sldMkLst>
        <pc:spChg chg="add">
          <ac:chgData name="metaranha@gmail.com" userId="5a1598ef78992c55" providerId="LiveId" clId="{CAF256A1-E396-4289-A013-EB1038618AF6}" dt="2023-07-07T13:08:06.254" v="1775" actId="26606"/>
          <ac:spMkLst>
            <pc:docMk/>
            <pc:sldMk cId="228697733" sldId="342"/>
            <ac:spMk id="8" creationId="{DFB3CEA1-88D9-42FB-88ED-1E9807FE6596}"/>
          </ac:spMkLst>
        </pc:spChg>
        <pc:spChg chg="add">
          <ac:chgData name="metaranha@gmail.com" userId="5a1598ef78992c55" providerId="LiveId" clId="{CAF256A1-E396-4289-A013-EB1038618AF6}" dt="2023-07-07T13:08:06.254" v="1775" actId="26606"/>
          <ac:spMkLst>
            <pc:docMk/>
            <pc:sldMk cId="228697733" sldId="342"/>
            <ac:spMk id="10" creationId="{9A6C928E-4252-4F33-8C34-E50A12A3170B}"/>
          </ac:spMkLst>
        </pc:spChg>
        <pc:picChg chg="add mod">
          <ac:chgData name="metaranha@gmail.com" userId="5a1598ef78992c55" providerId="LiveId" clId="{CAF256A1-E396-4289-A013-EB1038618AF6}" dt="2023-07-07T13:08:06.254" v="1775" actId="26606"/>
          <ac:picMkLst>
            <pc:docMk/>
            <pc:sldMk cId="228697733" sldId="342"/>
            <ac:picMk id="3" creationId="{7565907A-5146-7C7B-FB9E-512A74FB42A4}"/>
          </ac:picMkLst>
        </pc:picChg>
      </pc:sldChg>
    </pc:docChg>
  </pc:docChgLst>
  <pc:docChgLst>
    <pc:chgData name="Emily Crose" userId="5a1598ef78992c55" providerId="LiveId" clId="{809190A0-CDD4-4373-833F-99A099A2A567}"/>
    <pc:docChg chg="undo custSel addSld modSld sldOrd">
      <pc:chgData name="Emily Crose" userId="5a1598ef78992c55" providerId="LiveId" clId="{809190A0-CDD4-4373-833F-99A099A2A567}" dt="2023-05-30T23:23:10.307" v="258" actId="26606"/>
      <pc:docMkLst>
        <pc:docMk/>
      </pc:docMkLst>
      <pc:sldChg chg="modSp mod modNotesTx">
        <pc:chgData name="Emily Crose" userId="5a1598ef78992c55" providerId="LiveId" clId="{809190A0-CDD4-4373-833F-99A099A2A567}" dt="2023-05-25T16:41:59.565" v="236" actId="20577"/>
        <pc:sldMkLst>
          <pc:docMk/>
          <pc:sldMk cId="1938681844" sldId="256"/>
        </pc:sldMkLst>
        <pc:spChg chg="mod">
          <ac:chgData name="Emily Crose" userId="5a1598ef78992c55" providerId="LiveId" clId="{809190A0-CDD4-4373-833F-99A099A2A567}" dt="2023-05-25T16:41:59.565" v="236" actId="20577"/>
          <ac:spMkLst>
            <pc:docMk/>
            <pc:sldMk cId="1938681844" sldId="256"/>
            <ac:spMk id="3" creationId="{AF3ACA5B-2163-AEC4-7BB9-C0423A72604D}"/>
          </ac:spMkLst>
        </pc:spChg>
      </pc:sldChg>
      <pc:sldChg chg="modSp mod">
        <pc:chgData name="Emily Crose" userId="5a1598ef78992c55" providerId="LiveId" clId="{809190A0-CDD4-4373-833F-99A099A2A567}" dt="2023-05-25T16:41:46.762" v="234" actId="20577"/>
        <pc:sldMkLst>
          <pc:docMk/>
          <pc:sldMk cId="3013550915" sldId="263"/>
        </pc:sldMkLst>
        <pc:spChg chg="mod">
          <ac:chgData name="Emily Crose" userId="5a1598ef78992c55" providerId="LiveId" clId="{809190A0-CDD4-4373-833F-99A099A2A567}" dt="2023-05-25T16:41:46.762" v="234" actId="20577"/>
          <ac:spMkLst>
            <pc:docMk/>
            <pc:sldMk cId="3013550915" sldId="263"/>
            <ac:spMk id="2" creationId="{4F68AD2C-B46D-FA8F-1E07-13A75AF50670}"/>
          </ac:spMkLst>
        </pc:spChg>
      </pc:sldChg>
      <pc:sldChg chg="mod ord modShow">
        <pc:chgData name="Emily Crose" userId="5a1598ef78992c55" providerId="LiveId" clId="{809190A0-CDD4-4373-833F-99A099A2A567}" dt="2023-05-30T23:17:49.624" v="253" actId="729"/>
        <pc:sldMkLst>
          <pc:docMk/>
          <pc:sldMk cId="308818034" sldId="275"/>
        </pc:sldMkLst>
      </pc:sldChg>
      <pc:sldChg chg="ord">
        <pc:chgData name="Emily Crose" userId="5a1598ef78992c55" providerId="LiveId" clId="{809190A0-CDD4-4373-833F-99A099A2A567}" dt="2023-05-24T00:18:14.460" v="154"/>
        <pc:sldMkLst>
          <pc:docMk/>
          <pc:sldMk cId="67221590" sldId="302"/>
        </pc:sldMkLst>
      </pc:sldChg>
      <pc:sldChg chg="ord">
        <pc:chgData name="Emily Crose" userId="5a1598ef78992c55" providerId="LiveId" clId="{809190A0-CDD4-4373-833F-99A099A2A567}" dt="2023-05-23T23:33:51.922" v="91"/>
        <pc:sldMkLst>
          <pc:docMk/>
          <pc:sldMk cId="4199864968" sldId="311"/>
        </pc:sldMkLst>
      </pc:sldChg>
      <pc:sldChg chg="modSp mod">
        <pc:chgData name="Emily Crose" userId="5a1598ef78992c55" providerId="LiveId" clId="{809190A0-CDD4-4373-833F-99A099A2A567}" dt="2023-05-30T14:10:50.663" v="252" actId="20577"/>
        <pc:sldMkLst>
          <pc:docMk/>
          <pc:sldMk cId="3282842818" sldId="313"/>
        </pc:sldMkLst>
        <pc:spChg chg="mod">
          <ac:chgData name="Emily Crose" userId="5a1598ef78992c55" providerId="LiveId" clId="{809190A0-CDD4-4373-833F-99A099A2A567}" dt="2023-05-30T14:10:50.663" v="252" actId="20577"/>
          <ac:spMkLst>
            <pc:docMk/>
            <pc:sldMk cId="3282842818" sldId="313"/>
            <ac:spMk id="3" creationId="{FCEA7CD9-68FE-DA6A-5082-851DED9C6C5B}"/>
          </ac:spMkLst>
        </pc:spChg>
      </pc:sldChg>
      <pc:sldChg chg="modSp mod">
        <pc:chgData name="Emily Crose" userId="5a1598ef78992c55" providerId="LiveId" clId="{809190A0-CDD4-4373-833F-99A099A2A567}" dt="2023-05-25T16:41:39.768" v="232" actId="20577"/>
        <pc:sldMkLst>
          <pc:docMk/>
          <pc:sldMk cId="374931999" sldId="316"/>
        </pc:sldMkLst>
        <pc:spChg chg="mod">
          <ac:chgData name="Emily Crose" userId="5a1598ef78992c55" providerId="LiveId" clId="{809190A0-CDD4-4373-833F-99A099A2A567}" dt="2023-05-25T16:41:39.768" v="232" actId="20577"/>
          <ac:spMkLst>
            <pc:docMk/>
            <pc:sldMk cId="374931999" sldId="316"/>
            <ac:spMk id="2" creationId="{4F68AD2C-B46D-FA8F-1E07-13A75AF50670}"/>
          </ac:spMkLst>
        </pc:spChg>
      </pc:sldChg>
      <pc:sldChg chg="addSp delSp modSp mod">
        <pc:chgData name="Emily Crose" userId="5a1598ef78992c55" providerId="LiveId" clId="{809190A0-CDD4-4373-833F-99A099A2A567}" dt="2023-05-30T23:23:10.307" v="258" actId="26606"/>
        <pc:sldMkLst>
          <pc:docMk/>
          <pc:sldMk cId="2970952782" sldId="328"/>
        </pc:sldMkLst>
        <pc:spChg chg="del">
          <ac:chgData name="Emily Crose" userId="5a1598ef78992c55" providerId="LiveId" clId="{809190A0-CDD4-4373-833F-99A099A2A567}" dt="2023-05-30T23:23:10.307" v="258" actId="26606"/>
          <ac:spMkLst>
            <pc:docMk/>
            <pc:sldMk cId="2970952782" sldId="328"/>
            <ac:spMk id="20" creationId="{4AC0CD9D-7610-4620-93B4-798CCD9AB581}"/>
          </ac:spMkLst>
        </pc:spChg>
        <pc:spChg chg="del">
          <ac:chgData name="Emily Crose" userId="5a1598ef78992c55" providerId="LiveId" clId="{809190A0-CDD4-4373-833F-99A099A2A567}" dt="2023-05-30T23:23:10.307" v="258" actId="26606"/>
          <ac:spMkLst>
            <pc:docMk/>
            <pc:sldMk cId="2970952782" sldId="328"/>
            <ac:spMk id="26" creationId="{DE4D62F9-188E-4530-84C2-24BDEE4BEB82}"/>
          </ac:spMkLst>
        </pc:spChg>
        <pc:spChg chg="del">
          <ac:chgData name="Emily Crose" userId="5a1598ef78992c55" providerId="LiveId" clId="{809190A0-CDD4-4373-833F-99A099A2A567}" dt="2023-05-30T23:23:10.307" v="258" actId="26606"/>
          <ac:spMkLst>
            <pc:docMk/>
            <pc:sldMk cId="2970952782" sldId="328"/>
            <ac:spMk id="28" creationId="{757B325C-3E35-45CF-9D07-3BCB281F3B9C}"/>
          </ac:spMkLst>
        </pc:spChg>
        <pc:spChg chg="del">
          <ac:chgData name="Emily Crose" userId="5a1598ef78992c55" providerId="LiveId" clId="{809190A0-CDD4-4373-833F-99A099A2A567}" dt="2023-05-30T23:23:10.307" v="258" actId="26606"/>
          <ac:spMkLst>
            <pc:docMk/>
            <pc:sldMk cId="2970952782" sldId="328"/>
            <ac:spMk id="30" creationId="{C24BEC42-AFF3-40D1-93A2-A27A42E1E23C}"/>
          </ac:spMkLst>
        </pc:spChg>
        <pc:spChg chg="del">
          <ac:chgData name="Emily Crose" userId="5a1598ef78992c55" providerId="LiveId" clId="{809190A0-CDD4-4373-833F-99A099A2A567}" dt="2023-05-30T23:23:10.307" v="258" actId="26606"/>
          <ac:spMkLst>
            <pc:docMk/>
            <pc:sldMk cId="2970952782" sldId="328"/>
            <ac:spMk id="32" creationId="{608F427C-1EC9-4280-9367-F2B3AA063E82}"/>
          </ac:spMkLst>
        </pc:spChg>
        <pc:spChg chg="del">
          <ac:chgData name="Emily Crose" userId="5a1598ef78992c55" providerId="LiveId" clId="{809190A0-CDD4-4373-833F-99A099A2A567}" dt="2023-05-30T23:23:10.307" v="258" actId="26606"/>
          <ac:spMkLst>
            <pc:docMk/>
            <pc:sldMk cId="2970952782" sldId="328"/>
            <ac:spMk id="34" creationId="{F98810A7-E114-447A-A7D6-69B27CFB5650}"/>
          </ac:spMkLst>
        </pc:spChg>
        <pc:spChg chg="add">
          <ac:chgData name="Emily Crose" userId="5a1598ef78992c55" providerId="LiveId" clId="{809190A0-CDD4-4373-833F-99A099A2A567}" dt="2023-05-30T23:23:10.307" v="258" actId="26606"/>
          <ac:spMkLst>
            <pc:docMk/>
            <pc:sldMk cId="2970952782" sldId="328"/>
            <ac:spMk id="43" creationId="{4AC0CD9D-7610-4620-93B4-798CCD9AB581}"/>
          </ac:spMkLst>
        </pc:spChg>
        <pc:spChg chg="add">
          <ac:chgData name="Emily Crose" userId="5a1598ef78992c55" providerId="LiveId" clId="{809190A0-CDD4-4373-833F-99A099A2A567}" dt="2023-05-30T23:23:10.307" v="258" actId="26606"/>
          <ac:spMkLst>
            <pc:docMk/>
            <pc:sldMk cId="2970952782" sldId="328"/>
            <ac:spMk id="49" creationId="{DE4D62F9-188E-4530-84C2-24BDEE4BEB82}"/>
          </ac:spMkLst>
        </pc:spChg>
        <pc:spChg chg="add">
          <ac:chgData name="Emily Crose" userId="5a1598ef78992c55" providerId="LiveId" clId="{809190A0-CDD4-4373-833F-99A099A2A567}" dt="2023-05-30T23:23:10.307" v="258" actId="26606"/>
          <ac:spMkLst>
            <pc:docMk/>
            <pc:sldMk cId="2970952782" sldId="328"/>
            <ac:spMk id="51" creationId="{757B325C-3E35-45CF-9D07-3BCB281F3B9C}"/>
          </ac:spMkLst>
        </pc:spChg>
        <pc:spChg chg="add">
          <ac:chgData name="Emily Crose" userId="5a1598ef78992c55" providerId="LiveId" clId="{809190A0-CDD4-4373-833F-99A099A2A567}" dt="2023-05-30T23:23:10.307" v="258" actId="26606"/>
          <ac:spMkLst>
            <pc:docMk/>
            <pc:sldMk cId="2970952782" sldId="328"/>
            <ac:spMk id="53" creationId="{C24BEC42-AFF3-40D1-93A2-A27A42E1E23C}"/>
          </ac:spMkLst>
        </pc:spChg>
        <pc:spChg chg="add">
          <ac:chgData name="Emily Crose" userId="5a1598ef78992c55" providerId="LiveId" clId="{809190A0-CDD4-4373-833F-99A099A2A567}" dt="2023-05-30T23:23:10.307" v="258" actId="26606"/>
          <ac:spMkLst>
            <pc:docMk/>
            <pc:sldMk cId="2970952782" sldId="328"/>
            <ac:spMk id="55" creationId="{608F427C-1EC9-4280-9367-F2B3AA063E82}"/>
          </ac:spMkLst>
        </pc:spChg>
        <pc:spChg chg="add">
          <ac:chgData name="Emily Crose" userId="5a1598ef78992c55" providerId="LiveId" clId="{809190A0-CDD4-4373-833F-99A099A2A567}" dt="2023-05-30T23:23:10.307" v="258" actId="26606"/>
          <ac:spMkLst>
            <pc:docMk/>
            <pc:sldMk cId="2970952782" sldId="328"/>
            <ac:spMk id="57" creationId="{F98810A7-E114-447A-A7D6-69B27CFB5650}"/>
          </ac:spMkLst>
        </pc:spChg>
        <pc:picChg chg="add mod">
          <ac:chgData name="Emily Crose" userId="5a1598ef78992c55" providerId="LiveId" clId="{809190A0-CDD4-4373-833F-99A099A2A567}" dt="2023-05-30T23:23:10.307" v="258" actId="26606"/>
          <ac:picMkLst>
            <pc:docMk/>
            <pc:sldMk cId="2970952782" sldId="328"/>
            <ac:picMk id="4" creationId="{3584C384-2296-8D4C-609E-BD0444B2250B}"/>
          </ac:picMkLst>
        </pc:picChg>
        <pc:picChg chg="del">
          <ac:chgData name="Emily Crose" userId="5a1598ef78992c55" providerId="LiveId" clId="{809190A0-CDD4-4373-833F-99A099A2A567}" dt="2023-05-30T23:22:47.964" v="254" actId="478"/>
          <ac:picMkLst>
            <pc:docMk/>
            <pc:sldMk cId="2970952782" sldId="328"/>
            <ac:picMk id="11" creationId="{58AF0282-E686-426F-DC81-F4DDF13CE310}"/>
          </ac:picMkLst>
        </pc:picChg>
        <pc:picChg chg="del">
          <ac:chgData name="Emily Crose" userId="5a1598ef78992c55" providerId="LiveId" clId="{809190A0-CDD4-4373-833F-99A099A2A567}" dt="2023-05-30T23:23:10.307" v="258" actId="26606"/>
          <ac:picMkLst>
            <pc:docMk/>
            <pc:sldMk cId="2970952782" sldId="328"/>
            <ac:picMk id="16" creationId="{41B68C77-138E-4BF7-A276-BD0C78A4219F}"/>
          </ac:picMkLst>
        </pc:picChg>
        <pc:picChg chg="del">
          <ac:chgData name="Emily Crose" userId="5a1598ef78992c55" providerId="LiveId" clId="{809190A0-CDD4-4373-833F-99A099A2A567}" dt="2023-05-30T23:23:10.307" v="258" actId="26606"/>
          <ac:picMkLst>
            <pc:docMk/>
            <pc:sldMk cId="2970952782" sldId="328"/>
            <ac:picMk id="18" creationId="{7C268552-D473-46ED-B1B8-422042C4DEF1}"/>
          </ac:picMkLst>
        </pc:picChg>
        <pc:picChg chg="del">
          <ac:chgData name="Emily Crose" userId="5a1598ef78992c55" providerId="LiveId" clId="{809190A0-CDD4-4373-833F-99A099A2A567}" dt="2023-05-30T23:23:10.307" v="258" actId="26606"/>
          <ac:picMkLst>
            <pc:docMk/>
            <pc:sldMk cId="2970952782" sldId="328"/>
            <ac:picMk id="22" creationId="{B9238B3E-24AA-439A-B527-6C5DF6D72145}"/>
          </ac:picMkLst>
        </pc:picChg>
        <pc:picChg chg="del">
          <ac:chgData name="Emily Crose" userId="5a1598ef78992c55" providerId="LiveId" clId="{809190A0-CDD4-4373-833F-99A099A2A567}" dt="2023-05-30T23:23:10.307" v="258" actId="26606"/>
          <ac:picMkLst>
            <pc:docMk/>
            <pc:sldMk cId="2970952782" sldId="328"/>
            <ac:picMk id="24" creationId="{69F01145-BEA3-4CBF-AA21-10077B948CA8}"/>
          </ac:picMkLst>
        </pc:picChg>
        <pc:picChg chg="add">
          <ac:chgData name="Emily Crose" userId="5a1598ef78992c55" providerId="LiveId" clId="{809190A0-CDD4-4373-833F-99A099A2A567}" dt="2023-05-30T23:23:10.307" v="258" actId="26606"/>
          <ac:picMkLst>
            <pc:docMk/>
            <pc:sldMk cId="2970952782" sldId="328"/>
            <ac:picMk id="39" creationId="{41B68C77-138E-4BF7-A276-BD0C78A4219F}"/>
          </ac:picMkLst>
        </pc:picChg>
        <pc:picChg chg="add">
          <ac:chgData name="Emily Crose" userId="5a1598ef78992c55" providerId="LiveId" clId="{809190A0-CDD4-4373-833F-99A099A2A567}" dt="2023-05-30T23:23:10.307" v="258" actId="26606"/>
          <ac:picMkLst>
            <pc:docMk/>
            <pc:sldMk cId="2970952782" sldId="328"/>
            <ac:picMk id="41" creationId="{7C268552-D473-46ED-B1B8-422042C4DEF1}"/>
          </ac:picMkLst>
        </pc:picChg>
        <pc:picChg chg="add">
          <ac:chgData name="Emily Crose" userId="5a1598ef78992c55" providerId="LiveId" clId="{809190A0-CDD4-4373-833F-99A099A2A567}" dt="2023-05-30T23:23:10.307" v="258" actId="26606"/>
          <ac:picMkLst>
            <pc:docMk/>
            <pc:sldMk cId="2970952782" sldId="328"/>
            <ac:picMk id="45" creationId="{B9238B3E-24AA-439A-B527-6C5DF6D72145}"/>
          </ac:picMkLst>
        </pc:picChg>
        <pc:picChg chg="add">
          <ac:chgData name="Emily Crose" userId="5a1598ef78992c55" providerId="LiveId" clId="{809190A0-CDD4-4373-833F-99A099A2A567}" dt="2023-05-30T23:23:10.307" v="258" actId="26606"/>
          <ac:picMkLst>
            <pc:docMk/>
            <pc:sldMk cId="2970952782" sldId="328"/>
            <ac:picMk id="47" creationId="{69F01145-BEA3-4CBF-AA21-10077B948CA8}"/>
          </ac:picMkLst>
        </pc:picChg>
      </pc:sldChg>
      <pc:sldChg chg="addSp delSp modSp new mod setBg modClrScheme setClrOvrMap chgLayout">
        <pc:chgData name="Emily Crose" userId="5a1598ef78992c55" providerId="LiveId" clId="{809190A0-CDD4-4373-833F-99A099A2A567}" dt="2023-05-23T23:26:40.662" v="55" actId="26606"/>
        <pc:sldMkLst>
          <pc:docMk/>
          <pc:sldMk cId="3400236348" sldId="331"/>
        </pc:sldMkLst>
        <pc:spChg chg="mod ord">
          <ac:chgData name="Emily Crose" userId="5a1598ef78992c55" providerId="LiveId" clId="{809190A0-CDD4-4373-833F-99A099A2A567}" dt="2023-05-23T23:26:40.662" v="55" actId="26606"/>
          <ac:spMkLst>
            <pc:docMk/>
            <pc:sldMk cId="3400236348" sldId="331"/>
            <ac:spMk id="2" creationId="{D344FD8F-B07B-BC79-D8AE-81DA47143C86}"/>
          </ac:spMkLst>
        </pc:spChg>
        <pc:spChg chg="del">
          <ac:chgData name="Emily Crose" userId="5a1598ef78992c55" providerId="LiveId" clId="{809190A0-CDD4-4373-833F-99A099A2A567}" dt="2023-05-23T23:26:08.087" v="49" actId="700"/>
          <ac:spMkLst>
            <pc:docMk/>
            <pc:sldMk cId="3400236348" sldId="331"/>
            <ac:spMk id="3" creationId="{E1E88D19-FBF3-7C0C-1A9F-D57DA1CE8104}"/>
          </ac:spMkLst>
        </pc:spChg>
        <pc:spChg chg="add del">
          <ac:chgData name="Emily Crose" userId="5a1598ef78992c55" providerId="LiveId" clId="{809190A0-CDD4-4373-833F-99A099A2A567}" dt="2023-05-23T23:26:40.621" v="54" actId="26606"/>
          <ac:spMkLst>
            <pc:docMk/>
            <pc:sldMk cId="3400236348" sldId="331"/>
            <ac:spMk id="14" creationId="{4AC0CD9D-7610-4620-93B4-798CCD9AB581}"/>
          </ac:spMkLst>
        </pc:spChg>
        <pc:spChg chg="add del">
          <ac:chgData name="Emily Crose" userId="5a1598ef78992c55" providerId="LiveId" clId="{809190A0-CDD4-4373-833F-99A099A2A567}" dt="2023-05-23T23:26:40.621" v="54" actId="26606"/>
          <ac:spMkLst>
            <pc:docMk/>
            <pc:sldMk cId="3400236348" sldId="331"/>
            <ac:spMk id="20" creationId="{DE4D62F9-188E-4530-84C2-24BDEE4BEB82}"/>
          </ac:spMkLst>
        </pc:spChg>
        <pc:spChg chg="add del">
          <ac:chgData name="Emily Crose" userId="5a1598ef78992c55" providerId="LiveId" clId="{809190A0-CDD4-4373-833F-99A099A2A567}" dt="2023-05-23T23:26:40.621" v="54" actId="26606"/>
          <ac:spMkLst>
            <pc:docMk/>
            <pc:sldMk cId="3400236348" sldId="331"/>
            <ac:spMk id="22" creationId="{757B325C-3E35-45CF-9D07-3BCB281F3B9C}"/>
          </ac:spMkLst>
        </pc:spChg>
        <pc:spChg chg="add del">
          <ac:chgData name="Emily Crose" userId="5a1598ef78992c55" providerId="LiveId" clId="{809190A0-CDD4-4373-833F-99A099A2A567}" dt="2023-05-23T23:26:40.621" v="54" actId="26606"/>
          <ac:spMkLst>
            <pc:docMk/>
            <pc:sldMk cId="3400236348" sldId="331"/>
            <ac:spMk id="24" creationId="{C24BEC42-AFF3-40D1-93A2-A27A42E1E23C}"/>
          </ac:spMkLst>
        </pc:spChg>
        <pc:spChg chg="add del">
          <ac:chgData name="Emily Crose" userId="5a1598ef78992c55" providerId="LiveId" clId="{809190A0-CDD4-4373-833F-99A099A2A567}" dt="2023-05-23T23:26:40.621" v="54" actId="26606"/>
          <ac:spMkLst>
            <pc:docMk/>
            <pc:sldMk cId="3400236348" sldId="331"/>
            <ac:spMk id="26" creationId="{608F427C-1EC9-4280-9367-F2B3AA063E82}"/>
          </ac:spMkLst>
        </pc:spChg>
        <pc:spChg chg="add del">
          <ac:chgData name="Emily Crose" userId="5a1598ef78992c55" providerId="LiveId" clId="{809190A0-CDD4-4373-833F-99A099A2A567}" dt="2023-05-23T23:26:40.621" v="54" actId="26606"/>
          <ac:spMkLst>
            <pc:docMk/>
            <pc:sldMk cId="3400236348" sldId="331"/>
            <ac:spMk id="28" creationId="{F98810A7-E114-447A-A7D6-69B27CFB5650}"/>
          </ac:spMkLst>
        </pc:spChg>
        <pc:spChg chg="add">
          <ac:chgData name="Emily Crose" userId="5a1598ef78992c55" providerId="LiveId" clId="{809190A0-CDD4-4373-833F-99A099A2A567}" dt="2023-05-23T23:26:40.662" v="55" actId="26606"/>
          <ac:spMkLst>
            <pc:docMk/>
            <pc:sldMk cId="3400236348" sldId="331"/>
            <ac:spMk id="32" creationId="{4AC0CD9D-7610-4620-93B4-798CCD9AB581}"/>
          </ac:spMkLst>
        </pc:spChg>
        <pc:spChg chg="add">
          <ac:chgData name="Emily Crose" userId="5a1598ef78992c55" providerId="LiveId" clId="{809190A0-CDD4-4373-833F-99A099A2A567}" dt="2023-05-23T23:26:40.662" v="55" actId="26606"/>
          <ac:spMkLst>
            <pc:docMk/>
            <pc:sldMk cId="3400236348" sldId="331"/>
            <ac:spMk id="35" creationId="{DE4D62F9-188E-4530-84C2-24BDEE4BEB82}"/>
          </ac:spMkLst>
        </pc:spChg>
        <pc:picChg chg="add mod">
          <ac:chgData name="Emily Crose" userId="5a1598ef78992c55" providerId="LiveId" clId="{809190A0-CDD4-4373-833F-99A099A2A567}" dt="2023-05-23T23:26:40.662" v="55" actId="26606"/>
          <ac:picMkLst>
            <pc:docMk/>
            <pc:sldMk cId="3400236348" sldId="331"/>
            <ac:picMk id="5" creationId="{F6618012-B6C9-3BAC-64F1-6400588EFC8B}"/>
          </ac:picMkLst>
        </pc:picChg>
        <pc:picChg chg="add del">
          <ac:chgData name="Emily Crose" userId="5a1598ef78992c55" providerId="LiveId" clId="{809190A0-CDD4-4373-833F-99A099A2A567}" dt="2023-05-23T23:26:40.621" v="54" actId="26606"/>
          <ac:picMkLst>
            <pc:docMk/>
            <pc:sldMk cId="3400236348" sldId="331"/>
            <ac:picMk id="10" creationId="{41B68C77-138E-4BF7-A276-BD0C78A4219F}"/>
          </ac:picMkLst>
        </pc:picChg>
        <pc:picChg chg="add del">
          <ac:chgData name="Emily Crose" userId="5a1598ef78992c55" providerId="LiveId" clId="{809190A0-CDD4-4373-833F-99A099A2A567}" dt="2023-05-23T23:26:40.621" v="54" actId="26606"/>
          <ac:picMkLst>
            <pc:docMk/>
            <pc:sldMk cId="3400236348" sldId="331"/>
            <ac:picMk id="12" creationId="{7C268552-D473-46ED-B1B8-422042C4DEF1}"/>
          </ac:picMkLst>
        </pc:picChg>
        <pc:picChg chg="add del">
          <ac:chgData name="Emily Crose" userId="5a1598ef78992c55" providerId="LiveId" clId="{809190A0-CDD4-4373-833F-99A099A2A567}" dt="2023-05-23T23:26:40.621" v="54" actId="26606"/>
          <ac:picMkLst>
            <pc:docMk/>
            <pc:sldMk cId="3400236348" sldId="331"/>
            <ac:picMk id="16" creationId="{B9238B3E-24AA-439A-B527-6C5DF6D72145}"/>
          </ac:picMkLst>
        </pc:picChg>
        <pc:picChg chg="add del">
          <ac:chgData name="Emily Crose" userId="5a1598ef78992c55" providerId="LiveId" clId="{809190A0-CDD4-4373-833F-99A099A2A567}" dt="2023-05-23T23:26:40.621" v="54" actId="26606"/>
          <ac:picMkLst>
            <pc:docMk/>
            <pc:sldMk cId="3400236348" sldId="331"/>
            <ac:picMk id="18" creationId="{69F01145-BEA3-4CBF-AA21-10077B948CA8}"/>
          </ac:picMkLst>
        </pc:picChg>
        <pc:picChg chg="add">
          <ac:chgData name="Emily Crose" userId="5a1598ef78992c55" providerId="LiveId" clId="{809190A0-CDD4-4373-833F-99A099A2A567}" dt="2023-05-23T23:26:40.662" v="55" actId="26606"/>
          <ac:picMkLst>
            <pc:docMk/>
            <pc:sldMk cId="3400236348" sldId="331"/>
            <ac:picMk id="30" creationId="{41B68C77-138E-4BF7-A276-BD0C78A4219F}"/>
          </ac:picMkLst>
        </pc:picChg>
        <pc:picChg chg="add">
          <ac:chgData name="Emily Crose" userId="5a1598ef78992c55" providerId="LiveId" clId="{809190A0-CDD4-4373-833F-99A099A2A567}" dt="2023-05-23T23:26:40.662" v="55" actId="26606"/>
          <ac:picMkLst>
            <pc:docMk/>
            <pc:sldMk cId="3400236348" sldId="331"/>
            <ac:picMk id="31" creationId="{7C268552-D473-46ED-B1B8-422042C4DEF1}"/>
          </ac:picMkLst>
        </pc:picChg>
        <pc:picChg chg="add">
          <ac:chgData name="Emily Crose" userId="5a1598ef78992c55" providerId="LiveId" clId="{809190A0-CDD4-4373-833F-99A099A2A567}" dt="2023-05-23T23:26:40.662" v="55" actId="26606"/>
          <ac:picMkLst>
            <pc:docMk/>
            <pc:sldMk cId="3400236348" sldId="331"/>
            <ac:picMk id="33" creationId="{B9238B3E-24AA-439A-B527-6C5DF6D72145}"/>
          </ac:picMkLst>
        </pc:picChg>
        <pc:picChg chg="add">
          <ac:chgData name="Emily Crose" userId="5a1598ef78992c55" providerId="LiveId" clId="{809190A0-CDD4-4373-833F-99A099A2A567}" dt="2023-05-23T23:26:40.662" v="55" actId="26606"/>
          <ac:picMkLst>
            <pc:docMk/>
            <pc:sldMk cId="3400236348" sldId="331"/>
            <ac:picMk id="34" creationId="{69F01145-BEA3-4CBF-AA21-10077B948CA8}"/>
          </ac:picMkLst>
        </pc:picChg>
      </pc:sldChg>
      <pc:sldChg chg="addSp delSp modSp new mod setBg modClrScheme delDesignElem chgLayout">
        <pc:chgData name="Emily Crose" userId="5a1598ef78992c55" providerId="LiveId" clId="{809190A0-CDD4-4373-833F-99A099A2A567}" dt="2023-05-23T23:30:42.551" v="63" actId="26606"/>
        <pc:sldMkLst>
          <pc:docMk/>
          <pc:sldMk cId="1800715671" sldId="332"/>
        </pc:sldMkLst>
        <pc:spChg chg="del mod ord">
          <ac:chgData name="Emily Crose" userId="5a1598ef78992c55" providerId="LiveId" clId="{809190A0-CDD4-4373-833F-99A099A2A567}" dt="2023-05-23T23:30:27.198" v="60" actId="700"/>
          <ac:spMkLst>
            <pc:docMk/>
            <pc:sldMk cId="1800715671" sldId="332"/>
            <ac:spMk id="2" creationId="{37706662-3F59-4A8C-18DD-3036EF9E6536}"/>
          </ac:spMkLst>
        </pc:spChg>
        <pc:spChg chg="del">
          <ac:chgData name="Emily Crose" userId="5a1598ef78992c55" providerId="LiveId" clId="{809190A0-CDD4-4373-833F-99A099A2A567}" dt="2023-05-23T23:30:09.100" v="57"/>
          <ac:spMkLst>
            <pc:docMk/>
            <pc:sldMk cId="1800715671" sldId="332"/>
            <ac:spMk id="3" creationId="{1FFF8C47-C50B-8EC8-81E3-5263EC56A9CF}"/>
          </ac:spMkLst>
        </pc:spChg>
        <pc:spChg chg="add del mod ord">
          <ac:chgData name="Emily Crose" userId="5a1598ef78992c55" providerId="LiveId" clId="{809190A0-CDD4-4373-833F-99A099A2A567}" dt="2023-05-23T23:30:41.066" v="62" actId="700"/>
          <ac:spMkLst>
            <pc:docMk/>
            <pc:sldMk cId="1800715671" sldId="332"/>
            <ac:spMk id="6" creationId="{901C998E-3919-BC6D-DB08-37F4925BD5AB}"/>
          </ac:spMkLst>
        </pc:spChg>
        <pc:spChg chg="add">
          <ac:chgData name="Emily Crose" userId="5a1598ef78992c55" providerId="LiveId" clId="{809190A0-CDD4-4373-833F-99A099A2A567}" dt="2023-05-23T23:30:42.551" v="63" actId="26606"/>
          <ac:spMkLst>
            <pc:docMk/>
            <pc:sldMk cId="1800715671" sldId="332"/>
            <ac:spMk id="10" creationId="{DFB3CEA1-88D9-42FB-88ED-1E9807FE6596}"/>
          </ac:spMkLst>
        </pc:spChg>
        <pc:spChg chg="add">
          <ac:chgData name="Emily Crose" userId="5a1598ef78992c55" providerId="LiveId" clId="{809190A0-CDD4-4373-833F-99A099A2A567}" dt="2023-05-23T23:30:42.551" v="63" actId="26606"/>
          <ac:spMkLst>
            <pc:docMk/>
            <pc:sldMk cId="1800715671" sldId="332"/>
            <ac:spMk id="12" creationId="{9A6C928E-4252-4F33-8C34-E50A12A3170B}"/>
          </ac:spMkLst>
        </pc:spChg>
        <pc:spChg chg="add del">
          <ac:chgData name="Emily Crose" userId="5a1598ef78992c55" providerId="LiveId" clId="{809190A0-CDD4-4373-833F-99A099A2A567}" dt="2023-05-23T23:30:41.066" v="62" actId="700"/>
          <ac:spMkLst>
            <pc:docMk/>
            <pc:sldMk cId="1800715671" sldId="332"/>
            <ac:spMk id="15" creationId="{4AC0CD9D-7610-4620-93B4-798CCD9AB581}"/>
          </ac:spMkLst>
        </pc:spChg>
        <pc:spChg chg="add del">
          <ac:chgData name="Emily Crose" userId="5a1598ef78992c55" providerId="LiveId" clId="{809190A0-CDD4-4373-833F-99A099A2A567}" dt="2023-05-23T23:30:41.066" v="62" actId="700"/>
          <ac:spMkLst>
            <pc:docMk/>
            <pc:sldMk cId="1800715671" sldId="332"/>
            <ac:spMk id="21" creationId="{DE4D62F9-188E-4530-84C2-24BDEE4BEB82}"/>
          </ac:spMkLst>
        </pc:spChg>
        <pc:picChg chg="add mod ord">
          <ac:chgData name="Emily Crose" userId="5a1598ef78992c55" providerId="LiveId" clId="{809190A0-CDD4-4373-833F-99A099A2A567}" dt="2023-05-23T23:30:42.551" v="63" actId="26606"/>
          <ac:picMkLst>
            <pc:docMk/>
            <pc:sldMk cId="1800715671" sldId="332"/>
            <ac:picMk id="5" creationId="{D2919E74-3B04-C781-E8A6-C49AFED4A5A1}"/>
          </ac:picMkLst>
        </pc:picChg>
        <pc:picChg chg="add del">
          <ac:chgData name="Emily Crose" userId="5a1598ef78992c55" providerId="LiveId" clId="{809190A0-CDD4-4373-833F-99A099A2A567}" dt="2023-05-23T23:30:41.066" v="62" actId="700"/>
          <ac:picMkLst>
            <pc:docMk/>
            <pc:sldMk cId="1800715671" sldId="332"/>
            <ac:picMk id="11" creationId="{41B68C77-138E-4BF7-A276-BD0C78A4219F}"/>
          </ac:picMkLst>
        </pc:picChg>
        <pc:picChg chg="add del">
          <ac:chgData name="Emily Crose" userId="5a1598ef78992c55" providerId="LiveId" clId="{809190A0-CDD4-4373-833F-99A099A2A567}" dt="2023-05-23T23:30:41.066" v="62" actId="700"/>
          <ac:picMkLst>
            <pc:docMk/>
            <pc:sldMk cId="1800715671" sldId="332"/>
            <ac:picMk id="13" creationId="{7C268552-D473-46ED-B1B8-422042C4DEF1}"/>
          </ac:picMkLst>
        </pc:picChg>
        <pc:picChg chg="add del">
          <ac:chgData name="Emily Crose" userId="5a1598ef78992c55" providerId="LiveId" clId="{809190A0-CDD4-4373-833F-99A099A2A567}" dt="2023-05-23T23:30:41.066" v="62" actId="700"/>
          <ac:picMkLst>
            <pc:docMk/>
            <pc:sldMk cId="1800715671" sldId="332"/>
            <ac:picMk id="17" creationId="{B9238B3E-24AA-439A-B527-6C5DF6D72145}"/>
          </ac:picMkLst>
        </pc:picChg>
        <pc:picChg chg="add del">
          <ac:chgData name="Emily Crose" userId="5a1598ef78992c55" providerId="LiveId" clId="{809190A0-CDD4-4373-833F-99A099A2A567}" dt="2023-05-23T23:30:41.066" v="62" actId="700"/>
          <ac:picMkLst>
            <pc:docMk/>
            <pc:sldMk cId="1800715671" sldId="332"/>
            <ac:picMk id="19" creationId="{69F01145-BEA3-4CBF-AA21-10077B948CA8}"/>
          </ac:picMkLst>
        </pc:picChg>
      </pc:sldChg>
      <pc:sldChg chg="addSp modSp new mod setBg">
        <pc:chgData name="Emily Crose" userId="5a1598ef78992c55" providerId="LiveId" clId="{809190A0-CDD4-4373-833F-99A099A2A567}" dt="2023-05-23T23:32:56.260" v="85" actId="20577"/>
        <pc:sldMkLst>
          <pc:docMk/>
          <pc:sldMk cId="4096862743" sldId="333"/>
        </pc:sldMkLst>
        <pc:spChg chg="mod">
          <ac:chgData name="Emily Crose" userId="5a1598ef78992c55" providerId="LiveId" clId="{809190A0-CDD4-4373-833F-99A099A2A567}" dt="2023-05-23T23:32:56.260" v="85" actId="20577"/>
          <ac:spMkLst>
            <pc:docMk/>
            <pc:sldMk cId="4096862743" sldId="333"/>
            <ac:spMk id="2" creationId="{C709231B-A144-DDCA-8DD8-12EC51029373}"/>
          </ac:spMkLst>
        </pc:spChg>
        <pc:spChg chg="add">
          <ac:chgData name="Emily Crose" userId="5a1598ef78992c55" providerId="LiveId" clId="{809190A0-CDD4-4373-833F-99A099A2A567}" dt="2023-05-23T23:32:45.069" v="68" actId="26606"/>
          <ac:spMkLst>
            <pc:docMk/>
            <pc:sldMk cId="4096862743" sldId="333"/>
            <ac:spMk id="13" creationId="{4AC0CD9D-7610-4620-93B4-798CCD9AB581}"/>
          </ac:spMkLst>
        </pc:spChg>
        <pc:spChg chg="add">
          <ac:chgData name="Emily Crose" userId="5a1598ef78992c55" providerId="LiveId" clId="{809190A0-CDD4-4373-833F-99A099A2A567}" dt="2023-05-23T23:32:45.069" v="68" actId="26606"/>
          <ac:spMkLst>
            <pc:docMk/>
            <pc:sldMk cId="4096862743" sldId="333"/>
            <ac:spMk id="19" creationId="{DE4D62F9-188E-4530-84C2-24BDEE4BEB82}"/>
          </ac:spMkLst>
        </pc:spChg>
        <pc:picChg chg="add mod">
          <ac:chgData name="Emily Crose" userId="5a1598ef78992c55" providerId="LiveId" clId="{809190A0-CDD4-4373-833F-99A099A2A567}" dt="2023-05-23T23:32:45.069" v="68" actId="26606"/>
          <ac:picMkLst>
            <pc:docMk/>
            <pc:sldMk cId="4096862743" sldId="333"/>
            <ac:picMk id="4" creationId="{F2216C21-7C2C-F10A-9DAE-9A1DFA72817D}"/>
          </ac:picMkLst>
        </pc:picChg>
        <pc:picChg chg="add">
          <ac:chgData name="Emily Crose" userId="5a1598ef78992c55" providerId="LiveId" clId="{809190A0-CDD4-4373-833F-99A099A2A567}" dt="2023-05-23T23:32:45.069" v="68" actId="26606"/>
          <ac:picMkLst>
            <pc:docMk/>
            <pc:sldMk cId="4096862743" sldId="333"/>
            <ac:picMk id="9" creationId="{41B68C77-138E-4BF7-A276-BD0C78A4219F}"/>
          </ac:picMkLst>
        </pc:picChg>
        <pc:picChg chg="add">
          <ac:chgData name="Emily Crose" userId="5a1598ef78992c55" providerId="LiveId" clId="{809190A0-CDD4-4373-833F-99A099A2A567}" dt="2023-05-23T23:32:45.069" v="68" actId="26606"/>
          <ac:picMkLst>
            <pc:docMk/>
            <pc:sldMk cId="4096862743" sldId="333"/>
            <ac:picMk id="11" creationId="{7C268552-D473-46ED-B1B8-422042C4DEF1}"/>
          </ac:picMkLst>
        </pc:picChg>
        <pc:picChg chg="add">
          <ac:chgData name="Emily Crose" userId="5a1598ef78992c55" providerId="LiveId" clId="{809190A0-CDD4-4373-833F-99A099A2A567}" dt="2023-05-23T23:32:45.069" v="68" actId="26606"/>
          <ac:picMkLst>
            <pc:docMk/>
            <pc:sldMk cId="4096862743" sldId="333"/>
            <ac:picMk id="15" creationId="{B9238B3E-24AA-439A-B527-6C5DF6D72145}"/>
          </ac:picMkLst>
        </pc:picChg>
        <pc:picChg chg="add">
          <ac:chgData name="Emily Crose" userId="5a1598ef78992c55" providerId="LiveId" clId="{809190A0-CDD4-4373-833F-99A099A2A567}" dt="2023-05-23T23:32:45.069" v="68" actId="26606"/>
          <ac:picMkLst>
            <pc:docMk/>
            <pc:sldMk cId="4096862743" sldId="333"/>
            <ac:picMk id="17" creationId="{69F01145-BEA3-4CBF-AA21-10077B948CA8}"/>
          </ac:picMkLst>
        </pc:picChg>
      </pc:sldChg>
      <pc:sldChg chg="addSp modSp new mod ord setBg">
        <pc:chgData name="Emily Crose" userId="5a1598ef78992c55" providerId="LiveId" clId="{809190A0-CDD4-4373-833F-99A099A2A567}" dt="2023-05-24T00:16:20.686" v="151"/>
        <pc:sldMkLst>
          <pc:docMk/>
          <pc:sldMk cId="1726762213" sldId="334"/>
        </pc:sldMkLst>
        <pc:spChg chg="mod">
          <ac:chgData name="Emily Crose" userId="5a1598ef78992c55" providerId="LiveId" clId="{809190A0-CDD4-4373-833F-99A099A2A567}" dt="2023-05-24T00:08:28.624" v="142" actId="26606"/>
          <ac:spMkLst>
            <pc:docMk/>
            <pc:sldMk cId="1726762213" sldId="334"/>
            <ac:spMk id="2" creationId="{3F068BB1-DBC3-3E22-F15A-BCE6CE62BF4E}"/>
          </ac:spMkLst>
        </pc:spChg>
        <pc:spChg chg="add">
          <ac:chgData name="Emily Crose" userId="5a1598ef78992c55" providerId="LiveId" clId="{809190A0-CDD4-4373-833F-99A099A2A567}" dt="2023-05-24T00:08:28.624" v="142" actId="26606"/>
          <ac:spMkLst>
            <pc:docMk/>
            <pc:sldMk cId="1726762213" sldId="334"/>
            <ac:spMk id="12" creationId="{989BE678-777B-482A-A616-FEDC47B162E5}"/>
          </ac:spMkLst>
        </pc:spChg>
        <pc:spChg chg="add">
          <ac:chgData name="Emily Crose" userId="5a1598ef78992c55" providerId="LiveId" clId="{809190A0-CDD4-4373-833F-99A099A2A567}" dt="2023-05-24T00:08:28.624" v="142" actId="26606"/>
          <ac:spMkLst>
            <pc:docMk/>
            <pc:sldMk cId="1726762213" sldId="334"/>
            <ac:spMk id="18" creationId="{D28BE0C3-2102-4820-B88B-A448B1840D14}"/>
          </ac:spMkLst>
        </pc:spChg>
        <pc:spChg chg="add">
          <ac:chgData name="Emily Crose" userId="5a1598ef78992c55" providerId="LiveId" clId="{809190A0-CDD4-4373-833F-99A099A2A567}" dt="2023-05-24T00:08:28.624" v="142" actId="26606"/>
          <ac:spMkLst>
            <pc:docMk/>
            <pc:sldMk cId="1726762213" sldId="334"/>
            <ac:spMk id="20" creationId="{A4322390-8B58-46BE-88EB-D9FD30C08743}"/>
          </ac:spMkLst>
        </pc:spChg>
        <pc:picChg chg="add">
          <ac:chgData name="Emily Crose" userId="5a1598ef78992c55" providerId="LiveId" clId="{809190A0-CDD4-4373-833F-99A099A2A567}" dt="2023-05-24T00:08:28.624" v="142" actId="26606"/>
          <ac:picMkLst>
            <pc:docMk/>
            <pc:sldMk cId="1726762213" sldId="334"/>
            <ac:picMk id="4" creationId="{4AC5C66B-7FB7-7AEA-FAB2-87CD750EE316}"/>
          </ac:picMkLst>
        </pc:picChg>
        <pc:picChg chg="add">
          <ac:chgData name="Emily Crose" userId="5a1598ef78992c55" providerId="LiveId" clId="{809190A0-CDD4-4373-833F-99A099A2A567}" dt="2023-05-24T00:08:28.624" v="142" actId="26606"/>
          <ac:picMkLst>
            <pc:docMk/>
            <pc:sldMk cId="1726762213" sldId="334"/>
            <ac:picMk id="8" creationId="{DF19BAF3-7E20-4B9D-B544-BABAEEA1FA75}"/>
          </ac:picMkLst>
        </pc:picChg>
        <pc:picChg chg="add">
          <ac:chgData name="Emily Crose" userId="5a1598ef78992c55" providerId="LiveId" clId="{809190A0-CDD4-4373-833F-99A099A2A567}" dt="2023-05-24T00:08:28.624" v="142" actId="26606"/>
          <ac:picMkLst>
            <pc:docMk/>
            <pc:sldMk cId="1726762213" sldId="334"/>
            <ac:picMk id="10" creationId="{950648F4-ABCD-4DF0-8641-76CFB2354721}"/>
          </ac:picMkLst>
        </pc:picChg>
        <pc:picChg chg="add">
          <ac:chgData name="Emily Crose" userId="5a1598ef78992c55" providerId="LiveId" clId="{809190A0-CDD4-4373-833F-99A099A2A567}" dt="2023-05-24T00:08:28.624" v="142" actId="26606"/>
          <ac:picMkLst>
            <pc:docMk/>
            <pc:sldMk cId="1726762213" sldId="334"/>
            <ac:picMk id="14" creationId="{CF1EB4BD-9C7E-4AA3-9681-C7EB0DA6250B}"/>
          </ac:picMkLst>
        </pc:picChg>
        <pc:picChg chg="add">
          <ac:chgData name="Emily Crose" userId="5a1598ef78992c55" providerId="LiveId" clId="{809190A0-CDD4-4373-833F-99A099A2A567}" dt="2023-05-24T00:08:28.624" v="142" actId="26606"/>
          <ac:picMkLst>
            <pc:docMk/>
            <pc:sldMk cId="1726762213" sldId="334"/>
            <ac:picMk id="16" creationId="{94AAE3AA-3759-4D28-B0EF-575F25A5146C}"/>
          </ac:picMkLst>
        </pc:picChg>
      </pc:sldChg>
      <pc:sldChg chg="addSp delSp modSp new mod setBg setClrOvrMap delDesignElem chgLayout">
        <pc:chgData name="Emily Crose" userId="5a1598ef78992c55" providerId="LiveId" clId="{809190A0-CDD4-4373-833F-99A099A2A567}" dt="2023-05-24T00:12:18.715" v="149" actId="26606"/>
        <pc:sldMkLst>
          <pc:docMk/>
          <pc:sldMk cId="3628048417" sldId="335"/>
        </pc:sldMkLst>
        <pc:spChg chg="del mod">
          <ac:chgData name="Emily Crose" userId="5a1598ef78992c55" providerId="LiveId" clId="{809190A0-CDD4-4373-833F-99A099A2A567}" dt="2023-05-24T00:12:16.977" v="148" actId="700"/>
          <ac:spMkLst>
            <pc:docMk/>
            <pc:sldMk cId="3628048417" sldId="335"/>
            <ac:spMk id="2" creationId="{D94E54F4-D15E-5AA4-1300-4486463E229C}"/>
          </ac:spMkLst>
        </pc:spChg>
        <pc:spChg chg="add">
          <ac:chgData name="Emily Crose" userId="5a1598ef78992c55" providerId="LiveId" clId="{809190A0-CDD4-4373-833F-99A099A2A567}" dt="2023-05-24T00:12:18.715" v="149" actId="26606"/>
          <ac:spMkLst>
            <pc:docMk/>
            <pc:sldMk cId="3628048417" sldId="335"/>
            <ac:spMk id="6" creationId="{DFB3CEA1-88D9-42FB-88ED-1E9807FE6596}"/>
          </ac:spMkLst>
        </pc:spChg>
        <pc:spChg chg="add">
          <ac:chgData name="Emily Crose" userId="5a1598ef78992c55" providerId="LiveId" clId="{809190A0-CDD4-4373-833F-99A099A2A567}" dt="2023-05-24T00:12:18.715" v="149" actId="26606"/>
          <ac:spMkLst>
            <pc:docMk/>
            <pc:sldMk cId="3628048417" sldId="335"/>
            <ac:spMk id="7" creationId="{9A6C928E-4252-4F33-8C34-E50A12A3170B}"/>
          </ac:spMkLst>
        </pc:spChg>
        <pc:spChg chg="add del">
          <ac:chgData name="Emily Crose" userId="5a1598ef78992c55" providerId="LiveId" clId="{809190A0-CDD4-4373-833F-99A099A2A567}" dt="2023-05-24T00:12:16.977" v="148" actId="700"/>
          <ac:spMkLst>
            <pc:docMk/>
            <pc:sldMk cId="3628048417" sldId="335"/>
            <ac:spMk id="13" creationId="{4AC0CD9D-7610-4620-93B4-798CCD9AB581}"/>
          </ac:spMkLst>
        </pc:spChg>
        <pc:spChg chg="add del">
          <ac:chgData name="Emily Crose" userId="5a1598ef78992c55" providerId="LiveId" clId="{809190A0-CDD4-4373-833F-99A099A2A567}" dt="2023-05-24T00:12:16.977" v="148" actId="700"/>
          <ac:spMkLst>
            <pc:docMk/>
            <pc:sldMk cId="3628048417" sldId="335"/>
            <ac:spMk id="19" creationId="{DE4D62F9-188E-4530-84C2-24BDEE4BEB82}"/>
          </ac:spMkLst>
        </pc:spChg>
        <pc:spChg chg="add del">
          <ac:chgData name="Emily Crose" userId="5a1598ef78992c55" providerId="LiveId" clId="{809190A0-CDD4-4373-833F-99A099A2A567}" dt="2023-05-24T00:12:16.977" v="148" actId="700"/>
          <ac:spMkLst>
            <pc:docMk/>
            <pc:sldMk cId="3628048417" sldId="335"/>
            <ac:spMk id="21" creationId="{757B325C-3E35-45CF-9D07-3BCB281F3B9C}"/>
          </ac:spMkLst>
        </pc:spChg>
        <pc:spChg chg="add del">
          <ac:chgData name="Emily Crose" userId="5a1598ef78992c55" providerId="LiveId" clId="{809190A0-CDD4-4373-833F-99A099A2A567}" dt="2023-05-24T00:12:16.977" v="148" actId="700"/>
          <ac:spMkLst>
            <pc:docMk/>
            <pc:sldMk cId="3628048417" sldId="335"/>
            <ac:spMk id="23" creationId="{C24BEC42-AFF3-40D1-93A2-A27A42E1E23C}"/>
          </ac:spMkLst>
        </pc:spChg>
        <pc:spChg chg="add del">
          <ac:chgData name="Emily Crose" userId="5a1598ef78992c55" providerId="LiveId" clId="{809190A0-CDD4-4373-833F-99A099A2A567}" dt="2023-05-24T00:12:16.977" v="148" actId="700"/>
          <ac:spMkLst>
            <pc:docMk/>
            <pc:sldMk cId="3628048417" sldId="335"/>
            <ac:spMk id="25" creationId="{608F427C-1EC9-4280-9367-F2B3AA063E82}"/>
          </ac:spMkLst>
        </pc:spChg>
        <pc:spChg chg="add del">
          <ac:chgData name="Emily Crose" userId="5a1598ef78992c55" providerId="LiveId" clId="{809190A0-CDD4-4373-833F-99A099A2A567}" dt="2023-05-24T00:12:16.977" v="148" actId="700"/>
          <ac:spMkLst>
            <pc:docMk/>
            <pc:sldMk cId="3628048417" sldId="335"/>
            <ac:spMk id="27" creationId="{F98810A7-E114-447A-A7D6-69B27CFB5650}"/>
          </ac:spMkLst>
        </pc:spChg>
        <pc:picChg chg="add mod">
          <ac:chgData name="Emily Crose" userId="5a1598ef78992c55" providerId="LiveId" clId="{809190A0-CDD4-4373-833F-99A099A2A567}" dt="2023-05-24T00:12:18.715" v="149" actId="26606"/>
          <ac:picMkLst>
            <pc:docMk/>
            <pc:sldMk cId="3628048417" sldId="335"/>
            <ac:picMk id="4" creationId="{51CEAE32-0BB0-A3DC-461E-0BA40B0B43A3}"/>
          </ac:picMkLst>
        </pc:picChg>
        <pc:picChg chg="add del">
          <ac:chgData name="Emily Crose" userId="5a1598ef78992c55" providerId="LiveId" clId="{809190A0-CDD4-4373-833F-99A099A2A567}" dt="2023-05-24T00:12:16.977" v="148" actId="700"/>
          <ac:picMkLst>
            <pc:docMk/>
            <pc:sldMk cId="3628048417" sldId="335"/>
            <ac:picMk id="9" creationId="{41B68C77-138E-4BF7-A276-BD0C78A4219F}"/>
          </ac:picMkLst>
        </pc:picChg>
        <pc:picChg chg="add del">
          <ac:chgData name="Emily Crose" userId="5a1598ef78992c55" providerId="LiveId" clId="{809190A0-CDD4-4373-833F-99A099A2A567}" dt="2023-05-24T00:12:16.977" v="148" actId="700"/>
          <ac:picMkLst>
            <pc:docMk/>
            <pc:sldMk cId="3628048417" sldId="335"/>
            <ac:picMk id="11" creationId="{7C268552-D473-46ED-B1B8-422042C4DEF1}"/>
          </ac:picMkLst>
        </pc:picChg>
        <pc:picChg chg="add del">
          <ac:chgData name="Emily Crose" userId="5a1598ef78992c55" providerId="LiveId" clId="{809190A0-CDD4-4373-833F-99A099A2A567}" dt="2023-05-24T00:12:16.977" v="148" actId="700"/>
          <ac:picMkLst>
            <pc:docMk/>
            <pc:sldMk cId="3628048417" sldId="335"/>
            <ac:picMk id="15" creationId="{B9238B3E-24AA-439A-B527-6C5DF6D72145}"/>
          </ac:picMkLst>
        </pc:picChg>
        <pc:picChg chg="add del">
          <ac:chgData name="Emily Crose" userId="5a1598ef78992c55" providerId="LiveId" clId="{809190A0-CDD4-4373-833F-99A099A2A567}" dt="2023-05-24T00:12:16.977" v="148" actId="700"/>
          <ac:picMkLst>
            <pc:docMk/>
            <pc:sldMk cId="3628048417" sldId="335"/>
            <ac:picMk id="17" creationId="{69F01145-BEA3-4CBF-AA21-10077B948CA8}"/>
          </ac:picMkLst>
        </pc:picChg>
      </pc:sldChg>
      <pc:sldChg chg="addSp delSp modSp new mod setBg modClrScheme chgLayout">
        <pc:chgData name="Emily Crose" userId="5a1598ef78992c55" providerId="LiveId" clId="{809190A0-CDD4-4373-833F-99A099A2A567}" dt="2023-05-24T00:18:32.827" v="158" actId="26606"/>
        <pc:sldMkLst>
          <pc:docMk/>
          <pc:sldMk cId="3930948656" sldId="336"/>
        </pc:sldMkLst>
        <pc:spChg chg="del">
          <ac:chgData name="Emily Crose" userId="5a1598ef78992c55" providerId="LiveId" clId="{809190A0-CDD4-4373-833F-99A099A2A567}" dt="2023-05-24T00:18:29.457" v="157" actId="700"/>
          <ac:spMkLst>
            <pc:docMk/>
            <pc:sldMk cId="3930948656" sldId="336"/>
            <ac:spMk id="2" creationId="{5D2FF692-CAF3-E56C-BCAB-334450B69378}"/>
          </ac:spMkLst>
        </pc:spChg>
        <pc:spChg chg="del">
          <ac:chgData name="Emily Crose" userId="5a1598ef78992c55" providerId="LiveId" clId="{809190A0-CDD4-4373-833F-99A099A2A567}" dt="2023-05-24T00:18:25.083" v="155"/>
          <ac:spMkLst>
            <pc:docMk/>
            <pc:sldMk cId="3930948656" sldId="336"/>
            <ac:spMk id="3" creationId="{A2F13D98-E4A8-E0F2-DA73-7DA9F6A5A924}"/>
          </ac:spMkLst>
        </pc:spChg>
        <pc:spChg chg="add">
          <ac:chgData name="Emily Crose" userId="5a1598ef78992c55" providerId="LiveId" clId="{809190A0-CDD4-4373-833F-99A099A2A567}" dt="2023-05-24T00:18:32.827" v="158" actId="26606"/>
          <ac:spMkLst>
            <pc:docMk/>
            <pc:sldMk cId="3930948656" sldId="336"/>
            <ac:spMk id="10" creationId="{DFB3CEA1-88D9-42FB-88ED-1E9807FE6596}"/>
          </ac:spMkLst>
        </pc:spChg>
        <pc:spChg chg="add">
          <ac:chgData name="Emily Crose" userId="5a1598ef78992c55" providerId="LiveId" clId="{809190A0-CDD4-4373-833F-99A099A2A567}" dt="2023-05-24T00:18:32.827" v="158" actId="26606"/>
          <ac:spMkLst>
            <pc:docMk/>
            <pc:sldMk cId="3930948656" sldId="336"/>
            <ac:spMk id="12" creationId="{9A6C928E-4252-4F33-8C34-E50A12A3170B}"/>
          </ac:spMkLst>
        </pc:spChg>
        <pc:picChg chg="add mod ord">
          <ac:chgData name="Emily Crose" userId="5a1598ef78992c55" providerId="LiveId" clId="{809190A0-CDD4-4373-833F-99A099A2A567}" dt="2023-05-24T00:18:32.827" v="158" actId="26606"/>
          <ac:picMkLst>
            <pc:docMk/>
            <pc:sldMk cId="3930948656" sldId="336"/>
            <ac:picMk id="5" creationId="{5253CA14-209B-CCE4-E687-78FFC196CD2C}"/>
          </ac:picMkLst>
        </pc:picChg>
      </pc:sldChg>
      <pc:sldChg chg="add">
        <pc:chgData name="Emily Crose" userId="5a1598ef78992c55" providerId="LiveId" clId="{809190A0-CDD4-4373-833F-99A099A2A567}" dt="2023-05-25T16:38:59.824" v="159"/>
        <pc:sldMkLst>
          <pc:docMk/>
          <pc:sldMk cId="3255810271" sldId="337"/>
        </pc:sldMkLst>
      </pc:sldChg>
      <pc:sldChg chg="addSp delSp modSp new mod setBg modClrScheme addAnim chgLayout">
        <pc:chgData name="Emily Crose" userId="5a1598ef78992c55" providerId="LiveId" clId="{809190A0-CDD4-4373-833F-99A099A2A567}" dt="2023-05-25T16:40:31.279" v="226"/>
        <pc:sldMkLst>
          <pc:docMk/>
          <pc:sldMk cId="3996447935" sldId="338"/>
        </pc:sldMkLst>
        <pc:spChg chg="mod ord">
          <ac:chgData name="Emily Crose" userId="5a1598ef78992c55" providerId="LiveId" clId="{809190A0-CDD4-4373-833F-99A099A2A567}" dt="2023-05-25T16:40:31.275" v="225" actId="26606"/>
          <ac:spMkLst>
            <pc:docMk/>
            <pc:sldMk cId="3996447935" sldId="338"/>
            <ac:spMk id="2" creationId="{F7C38D7E-9DF3-2BBE-4A7D-B6B67CC6F411}"/>
          </ac:spMkLst>
        </pc:spChg>
        <pc:spChg chg="del">
          <ac:chgData name="Emily Crose" userId="5a1598ef78992c55" providerId="LiveId" clId="{809190A0-CDD4-4373-833F-99A099A2A567}" dt="2023-05-25T16:40:27.490" v="224" actId="700"/>
          <ac:spMkLst>
            <pc:docMk/>
            <pc:sldMk cId="3996447935" sldId="338"/>
            <ac:spMk id="3" creationId="{5EAD7212-D729-54D7-B603-79EA759AABFC}"/>
          </ac:spMkLst>
        </pc:spChg>
        <pc:spChg chg="add">
          <ac:chgData name="Emily Crose" userId="5a1598ef78992c55" providerId="LiveId" clId="{809190A0-CDD4-4373-833F-99A099A2A567}" dt="2023-05-25T16:40:31.275" v="225" actId="26606"/>
          <ac:spMkLst>
            <pc:docMk/>
            <pc:sldMk cId="3996447935" sldId="338"/>
            <ac:spMk id="12" creationId="{989BE678-777B-482A-A616-FEDC47B162E5}"/>
          </ac:spMkLst>
        </pc:spChg>
        <pc:spChg chg="add">
          <ac:chgData name="Emily Crose" userId="5a1598ef78992c55" providerId="LiveId" clId="{809190A0-CDD4-4373-833F-99A099A2A567}" dt="2023-05-25T16:40:31.275" v="225" actId="26606"/>
          <ac:spMkLst>
            <pc:docMk/>
            <pc:sldMk cId="3996447935" sldId="338"/>
            <ac:spMk id="18" creationId="{D28BE0C3-2102-4820-B88B-A448B1840D14}"/>
          </ac:spMkLst>
        </pc:spChg>
        <pc:spChg chg="add">
          <ac:chgData name="Emily Crose" userId="5a1598ef78992c55" providerId="LiveId" clId="{809190A0-CDD4-4373-833F-99A099A2A567}" dt="2023-05-25T16:40:31.275" v="225" actId="26606"/>
          <ac:spMkLst>
            <pc:docMk/>
            <pc:sldMk cId="3996447935" sldId="338"/>
            <ac:spMk id="20" creationId="{C885E190-58DD-42DD-A4A8-401E15C92A52}"/>
          </ac:spMkLst>
        </pc:spChg>
        <pc:picChg chg="add">
          <ac:chgData name="Emily Crose" userId="5a1598ef78992c55" providerId="LiveId" clId="{809190A0-CDD4-4373-833F-99A099A2A567}" dt="2023-05-25T16:40:31.275" v="225" actId="26606"/>
          <ac:picMkLst>
            <pc:docMk/>
            <pc:sldMk cId="3996447935" sldId="338"/>
            <ac:picMk id="4" creationId="{E8C996A3-B85C-ADB0-1DDD-E89C3BB9BAC3}"/>
          </ac:picMkLst>
        </pc:picChg>
        <pc:picChg chg="add">
          <ac:chgData name="Emily Crose" userId="5a1598ef78992c55" providerId="LiveId" clId="{809190A0-CDD4-4373-833F-99A099A2A567}" dt="2023-05-25T16:40:31.275" v="225" actId="26606"/>
          <ac:picMkLst>
            <pc:docMk/>
            <pc:sldMk cId="3996447935" sldId="338"/>
            <ac:picMk id="8" creationId="{DF19BAF3-7E20-4B9D-B544-BABAEEA1FA75}"/>
          </ac:picMkLst>
        </pc:picChg>
        <pc:picChg chg="add">
          <ac:chgData name="Emily Crose" userId="5a1598ef78992c55" providerId="LiveId" clId="{809190A0-CDD4-4373-833F-99A099A2A567}" dt="2023-05-25T16:40:31.275" v="225" actId="26606"/>
          <ac:picMkLst>
            <pc:docMk/>
            <pc:sldMk cId="3996447935" sldId="338"/>
            <ac:picMk id="10" creationId="{950648F4-ABCD-4DF0-8641-76CFB2354721}"/>
          </ac:picMkLst>
        </pc:picChg>
        <pc:picChg chg="add">
          <ac:chgData name="Emily Crose" userId="5a1598ef78992c55" providerId="LiveId" clId="{809190A0-CDD4-4373-833F-99A099A2A567}" dt="2023-05-25T16:40:31.275" v="225" actId="26606"/>
          <ac:picMkLst>
            <pc:docMk/>
            <pc:sldMk cId="3996447935" sldId="338"/>
            <ac:picMk id="14" creationId="{CF1EB4BD-9C7E-4AA3-9681-C7EB0DA6250B}"/>
          </ac:picMkLst>
        </pc:picChg>
        <pc:picChg chg="add">
          <ac:chgData name="Emily Crose" userId="5a1598ef78992c55" providerId="LiveId" clId="{809190A0-CDD4-4373-833F-99A099A2A567}" dt="2023-05-25T16:40:31.275" v="225" actId="26606"/>
          <ac:picMkLst>
            <pc:docMk/>
            <pc:sldMk cId="3996447935" sldId="338"/>
            <ac:picMk id="16" creationId="{94AAE3AA-3759-4D28-B0EF-575F25A5146C}"/>
          </ac:picMkLst>
        </pc:picChg>
      </pc:sldChg>
      <pc:sldChg chg="addSp modSp new mod setBg">
        <pc:chgData name="Emily Crose" userId="5a1598ef78992c55" providerId="LiveId" clId="{809190A0-CDD4-4373-833F-99A099A2A567}" dt="2023-05-25T16:42:30.484" v="251" actId="26606"/>
        <pc:sldMkLst>
          <pc:docMk/>
          <pc:sldMk cId="2360668712" sldId="339"/>
        </pc:sldMkLst>
        <pc:spChg chg="mod">
          <ac:chgData name="Emily Crose" userId="5a1598ef78992c55" providerId="LiveId" clId="{809190A0-CDD4-4373-833F-99A099A2A567}" dt="2023-05-25T16:42:30.484" v="251" actId="26606"/>
          <ac:spMkLst>
            <pc:docMk/>
            <pc:sldMk cId="2360668712" sldId="339"/>
            <ac:spMk id="2" creationId="{A9A8A290-E11E-058B-9719-024AC3565E49}"/>
          </ac:spMkLst>
        </pc:spChg>
        <pc:spChg chg="add">
          <ac:chgData name="Emily Crose" userId="5a1598ef78992c55" providerId="LiveId" clId="{809190A0-CDD4-4373-833F-99A099A2A567}" dt="2023-05-25T16:42:30.484" v="251" actId="26606"/>
          <ac:spMkLst>
            <pc:docMk/>
            <pc:sldMk cId="2360668712" sldId="339"/>
            <ac:spMk id="11" creationId="{4FA533C5-33E3-4611-AF9F-72811D8B26A6}"/>
          </ac:spMkLst>
        </pc:spChg>
        <pc:spChg chg="add">
          <ac:chgData name="Emily Crose" userId="5a1598ef78992c55" providerId="LiveId" clId="{809190A0-CDD4-4373-833F-99A099A2A567}" dt="2023-05-25T16:42:30.484" v="251" actId="26606"/>
          <ac:spMkLst>
            <pc:docMk/>
            <pc:sldMk cId="2360668712" sldId="339"/>
            <ac:spMk id="17" creationId="{87F0FDC4-AD8C-47D9-9131-623C98ADB0AE}"/>
          </ac:spMkLst>
        </pc:spChg>
        <pc:spChg chg="add">
          <ac:chgData name="Emily Crose" userId="5a1598ef78992c55" providerId="LiveId" clId="{809190A0-CDD4-4373-833F-99A099A2A567}" dt="2023-05-25T16:42:30.484" v="251" actId="26606"/>
          <ac:spMkLst>
            <pc:docMk/>
            <pc:sldMk cId="2360668712" sldId="339"/>
            <ac:spMk id="19" creationId="{DDCA251B-4F28-43A9-A5FD-47101E24C81F}"/>
          </ac:spMkLst>
        </pc:spChg>
        <pc:spChg chg="add">
          <ac:chgData name="Emily Crose" userId="5a1598ef78992c55" providerId="LiveId" clId="{809190A0-CDD4-4373-833F-99A099A2A567}" dt="2023-05-25T16:42:30.484" v="251" actId="26606"/>
          <ac:spMkLst>
            <pc:docMk/>
            <pc:sldMk cId="2360668712" sldId="339"/>
            <ac:spMk id="21" creationId="{27B3E067-68A1-4E6F-8B2A-DF0DC2803F92}"/>
          </ac:spMkLst>
        </pc:spChg>
        <pc:spChg chg="add">
          <ac:chgData name="Emily Crose" userId="5a1598ef78992c55" providerId="LiveId" clId="{809190A0-CDD4-4373-833F-99A099A2A567}" dt="2023-05-25T16:42:30.484" v="251" actId="26606"/>
          <ac:spMkLst>
            <pc:docMk/>
            <pc:sldMk cId="2360668712" sldId="339"/>
            <ac:spMk id="23" creationId="{148F0EEF-7B63-4EC4-96D4-6AFBF46B1A58}"/>
          </ac:spMkLst>
        </pc:spChg>
        <pc:spChg chg="add">
          <ac:chgData name="Emily Crose" userId="5a1598ef78992c55" providerId="LiveId" clId="{809190A0-CDD4-4373-833F-99A099A2A567}" dt="2023-05-25T16:42:30.484" v="251" actId="26606"/>
          <ac:spMkLst>
            <pc:docMk/>
            <pc:sldMk cId="2360668712" sldId="339"/>
            <ac:spMk id="25" creationId="{4FB5E673-6D85-4457-A048-FD09048DCECA}"/>
          </ac:spMkLst>
        </pc:spChg>
        <pc:picChg chg="add">
          <ac:chgData name="Emily Crose" userId="5a1598ef78992c55" providerId="LiveId" clId="{809190A0-CDD4-4373-833F-99A099A2A567}" dt="2023-05-25T16:42:30.484" v="251" actId="26606"/>
          <ac:picMkLst>
            <pc:docMk/>
            <pc:sldMk cId="2360668712" sldId="339"/>
            <ac:picMk id="7" creationId="{91B28F63-CF00-448F-B141-FE33C33B1891}"/>
          </ac:picMkLst>
        </pc:picChg>
        <pc:picChg chg="add">
          <ac:chgData name="Emily Crose" userId="5a1598ef78992c55" providerId="LiveId" clId="{809190A0-CDD4-4373-833F-99A099A2A567}" dt="2023-05-25T16:42:30.484" v="251" actId="26606"/>
          <ac:picMkLst>
            <pc:docMk/>
            <pc:sldMk cId="2360668712" sldId="339"/>
            <ac:picMk id="9" creationId="{2AE609E2-8522-44E4-9077-980E5BCF3E14}"/>
          </ac:picMkLst>
        </pc:picChg>
        <pc:picChg chg="add">
          <ac:chgData name="Emily Crose" userId="5a1598ef78992c55" providerId="LiveId" clId="{809190A0-CDD4-4373-833F-99A099A2A567}" dt="2023-05-25T16:42:30.484" v="251" actId="26606"/>
          <ac:picMkLst>
            <pc:docMk/>
            <pc:sldMk cId="2360668712" sldId="339"/>
            <ac:picMk id="13" creationId="{8949AD42-25FD-4C3D-9EEE-B7FEC5809988}"/>
          </ac:picMkLst>
        </pc:picChg>
        <pc:picChg chg="add">
          <ac:chgData name="Emily Crose" userId="5a1598ef78992c55" providerId="LiveId" clId="{809190A0-CDD4-4373-833F-99A099A2A567}" dt="2023-05-25T16:42:30.484" v="251" actId="26606"/>
          <ac:picMkLst>
            <pc:docMk/>
            <pc:sldMk cId="2360668712" sldId="339"/>
            <ac:picMk id="15" creationId="{6AC7D913-60B7-4603-881B-831DA5D3A940}"/>
          </ac:picMkLst>
        </pc:picChg>
      </pc:sldChg>
    </pc:docChg>
  </pc:docChgLst>
  <pc:docChgLst>
    <pc:chgData name="Emily Crose" userId="5a1598ef78992c55" providerId="LiveId" clId="{ABD5B078-5163-457F-9E7D-E63C12A75747}"/>
    <pc:docChg chg="addSld modSld sldOrd">
      <pc:chgData name="Emily Crose" userId="5a1598ef78992c55" providerId="LiveId" clId="{ABD5B078-5163-457F-9E7D-E63C12A75747}" dt="2023-10-04T12:09:46.684" v="2"/>
      <pc:docMkLst>
        <pc:docMk/>
      </pc:docMkLst>
      <pc:sldChg chg="ord">
        <pc:chgData name="Emily Crose" userId="5a1598ef78992c55" providerId="LiveId" clId="{ABD5B078-5163-457F-9E7D-E63C12A75747}" dt="2023-10-04T12:09:46.684" v="2"/>
        <pc:sldMkLst>
          <pc:docMk/>
          <pc:sldMk cId="1527618275" sldId="324"/>
        </pc:sldMkLst>
      </pc:sldChg>
      <pc:sldChg chg="add">
        <pc:chgData name="Emily Crose" userId="5a1598ef78992c55" providerId="LiveId" clId="{ABD5B078-5163-457F-9E7D-E63C12A75747}" dt="2023-10-03T13:32:22.504" v="0"/>
        <pc:sldMkLst>
          <pc:docMk/>
          <pc:sldMk cId="3523135796" sldId="34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001CF7-E4B0-4DF3-A94F-CC8B3717CAD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F42222E-01F0-4C0E-A2ED-AA177A10B50C}">
      <dgm:prSet/>
      <dgm:spPr/>
      <dgm:t>
        <a:bodyPr/>
        <a:lstStyle/>
        <a:p>
          <a:r>
            <a:rPr lang="en-US" b="0" i="0" dirty="0"/>
            <a:t>Local filesystem</a:t>
          </a:r>
        </a:p>
      </dgm:t>
    </dgm:pt>
    <dgm:pt modelId="{15ADF82F-2E51-40E2-BFF1-D286C0A7C1A1}" type="parTrans" cxnId="{649CE868-C89E-4C6E-8F1B-632119126A0D}">
      <dgm:prSet/>
      <dgm:spPr/>
      <dgm:t>
        <a:bodyPr/>
        <a:lstStyle/>
        <a:p>
          <a:endParaRPr lang="en-US"/>
        </a:p>
      </dgm:t>
    </dgm:pt>
    <dgm:pt modelId="{B2F40A30-FC52-4DE5-9EF3-26DE74491A92}" type="sibTrans" cxnId="{649CE868-C89E-4C6E-8F1B-632119126A0D}">
      <dgm:prSet/>
      <dgm:spPr/>
      <dgm:t>
        <a:bodyPr/>
        <a:lstStyle/>
        <a:p>
          <a:endParaRPr lang="en-US"/>
        </a:p>
      </dgm:t>
    </dgm:pt>
    <dgm:pt modelId="{3089CD9C-9252-4F65-A9B5-AE6D36C5185D}">
      <dgm:prSet/>
      <dgm:spPr/>
      <dgm:t>
        <a:bodyPr/>
        <a:lstStyle/>
        <a:p>
          <a:r>
            <a:rPr lang="en-US" b="0" i="0" dirty="0"/>
            <a:t>Remote filesystem</a:t>
          </a:r>
          <a:endParaRPr lang="en-US" dirty="0"/>
        </a:p>
      </dgm:t>
    </dgm:pt>
    <dgm:pt modelId="{67E18028-3912-4C4B-89A4-A3601BA876DA}" type="parTrans" cxnId="{B524EC96-22B7-4957-A466-B435FB1F17C5}">
      <dgm:prSet/>
      <dgm:spPr/>
      <dgm:t>
        <a:bodyPr/>
        <a:lstStyle/>
        <a:p>
          <a:endParaRPr lang="en-US"/>
        </a:p>
      </dgm:t>
    </dgm:pt>
    <dgm:pt modelId="{30E0524C-ABA8-49B3-83ED-CF2A91EF9B61}" type="sibTrans" cxnId="{B524EC96-22B7-4957-A466-B435FB1F17C5}">
      <dgm:prSet/>
      <dgm:spPr/>
      <dgm:t>
        <a:bodyPr/>
        <a:lstStyle/>
        <a:p>
          <a:endParaRPr lang="en-US"/>
        </a:p>
      </dgm:t>
    </dgm:pt>
    <dgm:pt modelId="{34EBAF4B-3451-48A6-A411-5A01DACF761D}">
      <dgm:prSet/>
      <dgm:spPr/>
      <dgm:t>
        <a:bodyPr/>
        <a:lstStyle/>
        <a:p>
          <a:r>
            <a:rPr lang="en-US" b="0" i="0" dirty="0"/>
            <a:t>Repositories</a:t>
          </a:r>
          <a:endParaRPr lang="en-US" dirty="0"/>
        </a:p>
      </dgm:t>
    </dgm:pt>
    <dgm:pt modelId="{1FC1BD69-66FD-4CD5-BBA2-A73DADAA66F5}" type="parTrans" cxnId="{FC5B5567-6CFE-4AD2-BCF4-5D196EBC3D8B}">
      <dgm:prSet/>
      <dgm:spPr/>
      <dgm:t>
        <a:bodyPr/>
        <a:lstStyle/>
        <a:p>
          <a:endParaRPr lang="en-US"/>
        </a:p>
      </dgm:t>
    </dgm:pt>
    <dgm:pt modelId="{717A66C0-4762-4982-B085-2D533FFCC2C3}" type="sibTrans" cxnId="{FC5B5567-6CFE-4AD2-BCF4-5D196EBC3D8B}">
      <dgm:prSet/>
      <dgm:spPr/>
      <dgm:t>
        <a:bodyPr/>
        <a:lstStyle/>
        <a:p>
          <a:endParaRPr lang="en-US"/>
        </a:p>
      </dgm:t>
    </dgm:pt>
    <dgm:pt modelId="{1CC631D2-419C-4157-9444-A09793E8A12C}">
      <dgm:prSet/>
      <dgm:spPr/>
      <dgm:t>
        <a:bodyPr/>
        <a:lstStyle/>
        <a:p>
          <a:r>
            <a:rPr lang="en-US" b="0" i="0" dirty="0"/>
            <a:t>Databases</a:t>
          </a:r>
          <a:endParaRPr lang="en-US" dirty="0"/>
        </a:p>
      </dgm:t>
    </dgm:pt>
    <dgm:pt modelId="{71EF8C73-434E-49C2-A0DE-126166E11AE9}" type="parTrans" cxnId="{C0534356-5FCF-4218-8B18-B18A0402B681}">
      <dgm:prSet/>
      <dgm:spPr/>
      <dgm:t>
        <a:bodyPr/>
        <a:lstStyle/>
        <a:p>
          <a:endParaRPr lang="en-US"/>
        </a:p>
      </dgm:t>
    </dgm:pt>
    <dgm:pt modelId="{0CAA6AB3-932C-4208-8216-E3218097ED21}" type="sibTrans" cxnId="{C0534356-5FCF-4218-8B18-B18A0402B681}">
      <dgm:prSet/>
      <dgm:spPr/>
      <dgm:t>
        <a:bodyPr/>
        <a:lstStyle/>
        <a:p>
          <a:endParaRPr lang="en-US"/>
        </a:p>
      </dgm:t>
    </dgm:pt>
    <dgm:pt modelId="{BCB5C66C-1885-48A8-8B61-FE8383A9A0CD}">
      <dgm:prSet/>
      <dgm:spPr/>
      <dgm:t>
        <a:bodyPr/>
        <a:lstStyle/>
        <a:p>
          <a:r>
            <a:rPr lang="en-US" dirty="0"/>
            <a:t>Local hard drive</a:t>
          </a:r>
        </a:p>
      </dgm:t>
    </dgm:pt>
    <dgm:pt modelId="{1203F1CB-9BF7-4C23-BB8D-8AECE63F30F9}" type="parTrans" cxnId="{55CA473C-0C1D-4051-BEEC-D0B2AF02D98C}">
      <dgm:prSet/>
      <dgm:spPr/>
      <dgm:t>
        <a:bodyPr/>
        <a:lstStyle/>
        <a:p>
          <a:endParaRPr lang="en-US"/>
        </a:p>
      </dgm:t>
    </dgm:pt>
    <dgm:pt modelId="{9640A55F-79CC-4B6A-9CF8-45F000C49D29}" type="sibTrans" cxnId="{55CA473C-0C1D-4051-BEEC-D0B2AF02D98C}">
      <dgm:prSet/>
      <dgm:spPr/>
      <dgm:t>
        <a:bodyPr/>
        <a:lstStyle/>
        <a:p>
          <a:endParaRPr lang="en-US"/>
        </a:p>
      </dgm:t>
    </dgm:pt>
    <dgm:pt modelId="{56A4A3DD-2489-4014-83D1-6A318A82B732}">
      <dgm:prSet/>
      <dgm:spPr/>
      <dgm:t>
        <a:bodyPr/>
        <a:lstStyle/>
        <a:p>
          <a:r>
            <a:rPr lang="en-US" dirty="0"/>
            <a:t>Hard drive on another computer</a:t>
          </a:r>
        </a:p>
      </dgm:t>
    </dgm:pt>
    <dgm:pt modelId="{A3C5ACFC-26F3-46AA-9641-0EA73D84F597}" type="parTrans" cxnId="{329D270B-7A50-421E-8938-5F91A5E83C4E}">
      <dgm:prSet/>
      <dgm:spPr/>
      <dgm:t>
        <a:bodyPr/>
        <a:lstStyle/>
        <a:p>
          <a:endParaRPr lang="en-US"/>
        </a:p>
      </dgm:t>
    </dgm:pt>
    <dgm:pt modelId="{1F957778-33BD-483A-A387-0BDFA54B8904}" type="sibTrans" cxnId="{329D270B-7A50-421E-8938-5F91A5E83C4E}">
      <dgm:prSet/>
      <dgm:spPr/>
      <dgm:t>
        <a:bodyPr/>
        <a:lstStyle/>
        <a:p>
          <a:endParaRPr lang="en-US"/>
        </a:p>
      </dgm:t>
    </dgm:pt>
    <dgm:pt modelId="{CDEA576B-325E-4F23-8B08-6CB9889CB3BA}">
      <dgm:prSet/>
      <dgm:spPr/>
      <dgm:t>
        <a:bodyPr/>
        <a:lstStyle/>
        <a:p>
          <a:r>
            <a:rPr lang="en-US" dirty="0"/>
            <a:t>Structured data</a:t>
          </a:r>
        </a:p>
      </dgm:t>
    </dgm:pt>
    <dgm:pt modelId="{252A1359-C5CE-4612-88D9-7C7AE32D31C6}" type="parTrans" cxnId="{121E064D-B414-4282-A6E2-31CDD6684355}">
      <dgm:prSet/>
      <dgm:spPr/>
      <dgm:t>
        <a:bodyPr/>
        <a:lstStyle/>
        <a:p>
          <a:endParaRPr lang="en-US"/>
        </a:p>
      </dgm:t>
    </dgm:pt>
    <dgm:pt modelId="{E8DFE721-ABB1-4324-86D9-5863E18A4D59}" type="sibTrans" cxnId="{121E064D-B414-4282-A6E2-31CDD6684355}">
      <dgm:prSet/>
      <dgm:spPr/>
      <dgm:t>
        <a:bodyPr/>
        <a:lstStyle/>
        <a:p>
          <a:endParaRPr lang="en-US"/>
        </a:p>
      </dgm:t>
    </dgm:pt>
    <dgm:pt modelId="{92995698-0FB2-4510-83F6-C6637A1ED919}">
      <dgm:prSet/>
      <dgm:spPr/>
      <dgm:t>
        <a:bodyPr/>
        <a:lstStyle/>
        <a:p>
          <a:r>
            <a:rPr lang="en-US" dirty="0"/>
            <a:t>Typically holds frequently changing information</a:t>
          </a:r>
        </a:p>
      </dgm:t>
    </dgm:pt>
    <dgm:pt modelId="{E460D465-D80F-455D-B976-21A323DA240B}" type="parTrans" cxnId="{70AC6CD4-A6DD-4222-9FFD-FF32ED2B2FCC}">
      <dgm:prSet/>
      <dgm:spPr/>
      <dgm:t>
        <a:bodyPr/>
        <a:lstStyle/>
        <a:p>
          <a:endParaRPr lang="en-US"/>
        </a:p>
      </dgm:t>
    </dgm:pt>
    <dgm:pt modelId="{FFBFAAFB-8B90-45FA-9121-03266310A7BB}" type="sibTrans" cxnId="{70AC6CD4-A6DD-4222-9FFD-FF32ED2B2FCC}">
      <dgm:prSet/>
      <dgm:spPr/>
      <dgm:t>
        <a:bodyPr/>
        <a:lstStyle/>
        <a:p>
          <a:endParaRPr lang="en-US"/>
        </a:p>
      </dgm:t>
    </dgm:pt>
    <dgm:pt modelId="{09159A57-1FF8-4DD8-A245-807C1BAC5A3B}">
      <dgm:prSet/>
      <dgm:spPr/>
      <dgm:t>
        <a:bodyPr/>
        <a:lstStyle/>
        <a:p>
          <a:r>
            <a:rPr lang="en-US" dirty="0"/>
            <a:t>SQL, </a:t>
          </a:r>
          <a:r>
            <a:rPr lang="en-US" dirty="0" err="1"/>
            <a:t>MSAccess</a:t>
          </a:r>
          <a:r>
            <a:rPr lang="en-US" dirty="0"/>
            <a:t>, etc.</a:t>
          </a:r>
        </a:p>
      </dgm:t>
    </dgm:pt>
    <dgm:pt modelId="{A4EF6B80-2748-408C-AAC6-4F62A0631164}" type="parTrans" cxnId="{6CEE9A34-4AFF-405B-8A5C-B0EC6D45C231}">
      <dgm:prSet/>
      <dgm:spPr/>
      <dgm:t>
        <a:bodyPr/>
        <a:lstStyle/>
        <a:p>
          <a:endParaRPr lang="en-US"/>
        </a:p>
      </dgm:t>
    </dgm:pt>
    <dgm:pt modelId="{8E34A5B4-EE33-4A1E-B7D8-35FDD939A06D}" type="sibTrans" cxnId="{6CEE9A34-4AFF-405B-8A5C-B0EC6D45C231}">
      <dgm:prSet/>
      <dgm:spPr/>
      <dgm:t>
        <a:bodyPr/>
        <a:lstStyle/>
        <a:p>
          <a:endParaRPr lang="en-US"/>
        </a:p>
      </dgm:t>
    </dgm:pt>
    <dgm:pt modelId="{71D336B4-1EA3-4DD3-817F-C7A5390059B8}" type="pres">
      <dgm:prSet presAssocID="{EE001CF7-E4B0-4DF3-A94F-CC8B3717CADD}" presName="hierChild1" presStyleCnt="0">
        <dgm:presLayoutVars>
          <dgm:chPref val="1"/>
          <dgm:dir/>
          <dgm:animOne val="branch"/>
          <dgm:animLvl val="lvl"/>
          <dgm:resizeHandles/>
        </dgm:presLayoutVars>
      </dgm:prSet>
      <dgm:spPr/>
    </dgm:pt>
    <dgm:pt modelId="{BAD61A09-10F8-4EAC-B828-9100F3800431}" type="pres">
      <dgm:prSet presAssocID="{DF42222E-01F0-4C0E-A2ED-AA177A10B50C}" presName="hierRoot1" presStyleCnt="0"/>
      <dgm:spPr/>
    </dgm:pt>
    <dgm:pt modelId="{1C43A6B5-8646-48F9-AF50-114D1BA0AB81}" type="pres">
      <dgm:prSet presAssocID="{DF42222E-01F0-4C0E-A2ED-AA177A10B50C}" presName="composite" presStyleCnt="0"/>
      <dgm:spPr/>
    </dgm:pt>
    <dgm:pt modelId="{3033B371-BFD5-4E56-A47E-BD6D738BA946}" type="pres">
      <dgm:prSet presAssocID="{DF42222E-01F0-4C0E-A2ED-AA177A10B50C}" presName="background" presStyleLbl="node0" presStyleIdx="0" presStyleCnt="4"/>
      <dgm:spPr/>
    </dgm:pt>
    <dgm:pt modelId="{35348CA4-1905-430E-B11B-A7499C816D57}" type="pres">
      <dgm:prSet presAssocID="{DF42222E-01F0-4C0E-A2ED-AA177A10B50C}" presName="text" presStyleLbl="fgAcc0" presStyleIdx="0" presStyleCnt="4">
        <dgm:presLayoutVars>
          <dgm:chPref val="3"/>
        </dgm:presLayoutVars>
      </dgm:prSet>
      <dgm:spPr/>
    </dgm:pt>
    <dgm:pt modelId="{59C40D96-9B6D-44EB-85C8-FC8152774348}" type="pres">
      <dgm:prSet presAssocID="{DF42222E-01F0-4C0E-A2ED-AA177A10B50C}" presName="hierChild2" presStyleCnt="0"/>
      <dgm:spPr/>
    </dgm:pt>
    <dgm:pt modelId="{75877F0C-820C-4224-A72D-989B27A4AB30}" type="pres">
      <dgm:prSet presAssocID="{1203F1CB-9BF7-4C23-BB8D-8AECE63F30F9}" presName="Name10" presStyleLbl="parChTrans1D2" presStyleIdx="0" presStyleCnt="5"/>
      <dgm:spPr/>
    </dgm:pt>
    <dgm:pt modelId="{BB84DB08-8F2F-4B4D-BA86-113E75563686}" type="pres">
      <dgm:prSet presAssocID="{BCB5C66C-1885-48A8-8B61-FE8383A9A0CD}" presName="hierRoot2" presStyleCnt="0"/>
      <dgm:spPr/>
    </dgm:pt>
    <dgm:pt modelId="{7FE70813-6BAB-4276-98B7-C8714DAEEC60}" type="pres">
      <dgm:prSet presAssocID="{BCB5C66C-1885-48A8-8B61-FE8383A9A0CD}" presName="composite2" presStyleCnt="0"/>
      <dgm:spPr/>
    </dgm:pt>
    <dgm:pt modelId="{C2CF9C78-0691-4A19-A0E4-F3E19CE2E02F}" type="pres">
      <dgm:prSet presAssocID="{BCB5C66C-1885-48A8-8B61-FE8383A9A0CD}" presName="background2" presStyleLbl="node2" presStyleIdx="0" presStyleCnt="5"/>
      <dgm:spPr/>
    </dgm:pt>
    <dgm:pt modelId="{F4615E39-D7F7-44F4-870D-BF36EFD583AC}" type="pres">
      <dgm:prSet presAssocID="{BCB5C66C-1885-48A8-8B61-FE8383A9A0CD}" presName="text2" presStyleLbl="fgAcc2" presStyleIdx="0" presStyleCnt="5">
        <dgm:presLayoutVars>
          <dgm:chPref val="3"/>
        </dgm:presLayoutVars>
      </dgm:prSet>
      <dgm:spPr/>
    </dgm:pt>
    <dgm:pt modelId="{C55CFE80-630A-4F19-A532-C914812359C3}" type="pres">
      <dgm:prSet presAssocID="{BCB5C66C-1885-48A8-8B61-FE8383A9A0CD}" presName="hierChild3" presStyleCnt="0"/>
      <dgm:spPr/>
    </dgm:pt>
    <dgm:pt modelId="{8F04F015-3489-4480-837B-32238F9EBE14}" type="pres">
      <dgm:prSet presAssocID="{3089CD9C-9252-4F65-A9B5-AE6D36C5185D}" presName="hierRoot1" presStyleCnt="0"/>
      <dgm:spPr/>
    </dgm:pt>
    <dgm:pt modelId="{6F939B0B-7660-4012-82AC-72DB817D18F5}" type="pres">
      <dgm:prSet presAssocID="{3089CD9C-9252-4F65-A9B5-AE6D36C5185D}" presName="composite" presStyleCnt="0"/>
      <dgm:spPr/>
    </dgm:pt>
    <dgm:pt modelId="{C037FB59-AD6C-4EE7-8A4A-E77E79444B09}" type="pres">
      <dgm:prSet presAssocID="{3089CD9C-9252-4F65-A9B5-AE6D36C5185D}" presName="background" presStyleLbl="node0" presStyleIdx="1" presStyleCnt="4"/>
      <dgm:spPr/>
    </dgm:pt>
    <dgm:pt modelId="{AA744167-BC98-49E8-B7E6-1C88679541F3}" type="pres">
      <dgm:prSet presAssocID="{3089CD9C-9252-4F65-A9B5-AE6D36C5185D}" presName="text" presStyleLbl="fgAcc0" presStyleIdx="1" presStyleCnt="4">
        <dgm:presLayoutVars>
          <dgm:chPref val="3"/>
        </dgm:presLayoutVars>
      </dgm:prSet>
      <dgm:spPr/>
    </dgm:pt>
    <dgm:pt modelId="{0BE3167F-0C4D-4E1E-A2D0-3E8BCB1B9B47}" type="pres">
      <dgm:prSet presAssocID="{3089CD9C-9252-4F65-A9B5-AE6D36C5185D}" presName="hierChild2" presStyleCnt="0"/>
      <dgm:spPr/>
    </dgm:pt>
    <dgm:pt modelId="{4E565B42-C572-4C7F-8C50-913A9E83DBCA}" type="pres">
      <dgm:prSet presAssocID="{A3C5ACFC-26F3-46AA-9641-0EA73D84F597}" presName="Name10" presStyleLbl="parChTrans1D2" presStyleIdx="1" presStyleCnt="5"/>
      <dgm:spPr/>
    </dgm:pt>
    <dgm:pt modelId="{32A7691B-91EC-40D9-B657-475480FF2F91}" type="pres">
      <dgm:prSet presAssocID="{56A4A3DD-2489-4014-83D1-6A318A82B732}" presName="hierRoot2" presStyleCnt="0"/>
      <dgm:spPr/>
    </dgm:pt>
    <dgm:pt modelId="{2F6BD6FC-2538-413D-ABB5-05DAE9627A1E}" type="pres">
      <dgm:prSet presAssocID="{56A4A3DD-2489-4014-83D1-6A318A82B732}" presName="composite2" presStyleCnt="0"/>
      <dgm:spPr/>
    </dgm:pt>
    <dgm:pt modelId="{3F1AC1A7-FCDB-4688-A699-8DC7A4248637}" type="pres">
      <dgm:prSet presAssocID="{56A4A3DD-2489-4014-83D1-6A318A82B732}" presName="background2" presStyleLbl="node2" presStyleIdx="1" presStyleCnt="5"/>
      <dgm:spPr/>
    </dgm:pt>
    <dgm:pt modelId="{FA365967-29D0-4A5F-9D66-AE6279DE95B1}" type="pres">
      <dgm:prSet presAssocID="{56A4A3DD-2489-4014-83D1-6A318A82B732}" presName="text2" presStyleLbl="fgAcc2" presStyleIdx="1" presStyleCnt="5">
        <dgm:presLayoutVars>
          <dgm:chPref val="3"/>
        </dgm:presLayoutVars>
      </dgm:prSet>
      <dgm:spPr/>
    </dgm:pt>
    <dgm:pt modelId="{C6AA38A6-E03E-440B-B128-5293DCE6E729}" type="pres">
      <dgm:prSet presAssocID="{56A4A3DD-2489-4014-83D1-6A318A82B732}" presName="hierChild3" presStyleCnt="0"/>
      <dgm:spPr/>
    </dgm:pt>
    <dgm:pt modelId="{F723B044-53C3-4E6F-B841-B5537C072C28}" type="pres">
      <dgm:prSet presAssocID="{34EBAF4B-3451-48A6-A411-5A01DACF761D}" presName="hierRoot1" presStyleCnt="0"/>
      <dgm:spPr/>
    </dgm:pt>
    <dgm:pt modelId="{2AE35A80-A292-4D82-9DDC-BB9406DA4A87}" type="pres">
      <dgm:prSet presAssocID="{34EBAF4B-3451-48A6-A411-5A01DACF761D}" presName="composite" presStyleCnt="0"/>
      <dgm:spPr/>
    </dgm:pt>
    <dgm:pt modelId="{BA727816-9626-415D-AD11-50A57167CB3F}" type="pres">
      <dgm:prSet presAssocID="{34EBAF4B-3451-48A6-A411-5A01DACF761D}" presName="background" presStyleLbl="node0" presStyleIdx="2" presStyleCnt="4"/>
      <dgm:spPr/>
    </dgm:pt>
    <dgm:pt modelId="{E260BE93-8480-4CB3-9525-D3273E35DAF2}" type="pres">
      <dgm:prSet presAssocID="{34EBAF4B-3451-48A6-A411-5A01DACF761D}" presName="text" presStyleLbl="fgAcc0" presStyleIdx="2" presStyleCnt="4">
        <dgm:presLayoutVars>
          <dgm:chPref val="3"/>
        </dgm:presLayoutVars>
      </dgm:prSet>
      <dgm:spPr/>
    </dgm:pt>
    <dgm:pt modelId="{3E4FB95D-D2AB-491D-B5D4-C474A6AC9C97}" type="pres">
      <dgm:prSet presAssocID="{34EBAF4B-3451-48A6-A411-5A01DACF761D}" presName="hierChild2" presStyleCnt="0"/>
      <dgm:spPr/>
    </dgm:pt>
    <dgm:pt modelId="{887077B3-EDD7-44F9-99E0-1FA09A7D2DE1}" type="pres">
      <dgm:prSet presAssocID="{252A1359-C5CE-4612-88D9-7C7AE32D31C6}" presName="Name10" presStyleLbl="parChTrans1D2" presStyleIdx="2" presStyleCnt="5"/>
      <dgm:spPr/>
    </dgm:pt>
    <dgm:pt modelId="{82BBB49D-D355-4441-B058-0E9711407438}" type="pres">
      <dgm:prSet presAssocID="{CDEA576B-325E-4F23-8B08-6CB9889CB3BA}" presName="hierRoot2" presStyleCnt="0"/>
      <dgm:spPr/>
    </dgm:pt>
    <dgm:pt modelId="{44DFFFA9-3DCB-4B03-8CAA-814F198E4AAB}" type="pres">
      <dgm:prSet presAssocID="{CDEA576B-325E-4F23-8B08-6CB9889CB3BA}" presName="composite2" presStyleCnt="0"/>
      <dgm:spPr/>
    </dgm:pt>
    <dgm:pt modelId="{55811D91-55D6-4F32-B1A6-755760CA48F6}" type="pres">
      <dgm:prSet presAssocID="{CDEA576B-325E-4F23-8B08-6CB9889CB3BA}" presName="background2" presStyleLbl="node2" presStyleIdx="2" presStyleCnt="5"/>
      <dgm:spPr/>
    </dgm:pt>
    <dgm:pt modelId="{9FE6F454-759D-4F6A-917C-C0A13EE217A7}" type="pres">
      <dgm:prSet presAssocID="{CDEA576B-325E-4F23-8B08-6CB9889CB3BA}" presName="text2" presStyleLbl="fgAcc2" presStyleIdx="2" presStyleCnt="5">
        <dgm:presLayoutVars>
          <dgm:chPref val="3"/>
        </dgm:presLayoutVars>
      </dgm:prSet>
      <dgm:spPr/>
    </dgm:pt>
    <dgm:pt modelId="{B1AD691A-F8EF-4B39-B33D-19CD628EA2B1}" type="pres">
      <dgm:prSet presAssocID="{CDEA576B-325E-4F23-8B08-6CB9889CB3BA}" presName="hierChild3" presStyleCnt="0"/>
      <dgm:spPr/>
    </dgm:pt>
    <dgm:pt modelId="{3EF8A876-EC06-430E-8A2F-CF4153A93238}" type="pres">
      <dgm:prSet presAssocID="{E460D465-D80F-455D-B976-21A323DA240B}" presName="Name10" presStyleLbl="parChTrans1D2" presStyleIdx="3" presStyleCnt="5"/>
      <dgm:spPr/>
    </dgm:pt>
    <dgm:pt modelId="{1DB15DF1-99BA-469C-B03E-770D79A5870B}" type="pres">
      <dgm:prSet presAssocID="{92995698-0FB2-4510-83F6-C6637A1ED919}" presName="hierRoot2" presStyleCnt="0"/>
      <dgm:spPr/>
    </dgm:pt>
    <dgm:pt modelId="{BFCBF719-35FF-4B07-8A4A-C42FECBD1BE3}" type="pres">
      <dgm:prSet presAssocID="{92995698-0FB2-4510-83F6-C6637A1ED919}" presName="composite2" presStyleCnt="0"/>
      <dgm:spPr/>
    </dgm:pt>
    <dgm:pt modelId="{E589D0F3-2AF8-42BD-90BC-77C700F5EA1C}" type="pres">
      <dgm:prSet presAssocID="{92995698-0FB2-4510-83F6-C6637A1ED919}" presName="background2" presStyleLbl="node2" presStyleIdx="3" presStyleCnt="5"/>
      <dgm:spPr/>
    </dgm:pt>
    <dgm:pt modelId="{D325769D-8D05-4C48-A559-56C98A4CA109}" type="pres">
      <dgm:prSet presAssocID="{92995698-0FB2-4510-83F6-C6637A1ED919}" presName="text2" presStyleLbl="fgAcc2" presStyleIdx="3" presStyleCnt="5">
        <dgm:presLayoutVars>
          <dgm:chPref val="3"/>
        </dgm:presLayoutVars>
      </dgm:prSet>
      <dgm:spPr/>
    </dgm:pt>
    <dgm:pt modelId="{CB5C14F3-4594-4415-92C9-75964AAE07C8}" type="pres">
      <dgm:prSet presAssocID="{92995698-0FB2-4510-83F6-C6637A1ED919}" presName="hierChild3" presStyleCnt="0"/>
      <dgm:spPr/>
    </dgm:pt>
    <dgm:pt modelId="{64E06EEE-9CD3-46ED-8992-8BFE26AEA4D8}" type="pres">
      <dgm:prSet presAssocID="{1CC631D2-419C-4157-9444-A09793E8A12C}" presName="hierRoot1" presStyleCnt="0"/>
      <dgm:spPr/>
    </dgm:pt>
    <dgm:pt modelId="{B9AF2D6C-001E-4502-828A-BAF9C62EBE94}" type="pres">
      <dgm:prSet presAssocID="{1CC631D2-419C-4157-9444-A09793E8A12C}" presName="composite" presStyleCnt="0"/>
      <dgm:spPr/>
    </dgm:pt>
    <dgm:pt modelId="{3D015EA9-E190-4D04-8A94-B579CCE3558F}" type="pres">
      <dgm:prSet presAssocID="{1CC631D2-419C-4157-9444-A09793E8A12C}" presName="background" presStyleLbl="node0" presStyleIdx="3" presStyleCnt="4"/>
      <dgm:spPr/>
    </dgm:pt>
    <dgm:pt modelId="{2A16B22D-3463-487E-89B7-90C078D24927}" type="pres">
      <dgm:prSet presAssocID="{1CC631D2-419C-4157-9444-A09793E8A12C}" presName="text" presStyleLbl="fgAcc0" presStyleIdx="3" presStyleCnt="4">
        <dgm:presLayoutVars>
          <dgm:chPref val="3"/>
        </dgm:presLayoutVars>
      </dgm:prSet>
      <dgm:spPr/>
    </dgm:pt>
    <dgm:pt modelId="{8127E1DA-329D-4B1B-908A-6B668D87CECF}" type="pres">
      <dgm:prSet presAssocID="{1CC631D2-419C-4157-9444-A09793E8A12C}" presName="hierChild2" presStyleCnt="0"/>
      <dgm:spPr/>
    </dgm:pt>
    <dgm:pt modelId="{A0126ED2-6B69-4ED6-8A43-00D5445716D8}" type="pres">
      <dgm:prSet presAssocID="{A4EF6B80-2748-408C-AAC6-4F62A0631164}" presName="Name10" presStyleLbl="parChTrans1D2" presStyleIdx="4" presStyleCnt="5"/>
      <dgm:spPr/>
    </dgm:pt>
    <dgm:pt modelId="{10E2C529-A230-4AF5-9DDB-9FC9F401061C}" type="pres">
      <dgm:prSet presAssocID="{09159A57-1FF8-4DD8-A245-807C1BAC5A3B}" presName="hierRoot2" presStyleCnt="0"/>
      <dgm:spPr/>
    </dgm:pt>
    <dgm:pt modelId="{4C6B8948-80B0-47EB-AD6D-055A3E43A93E}" type="pres">
      <dgm:prSet presAssocID="{09159A57-1FF8-4DD8-A245-807C1BAC5A3B}" presName="composite2" presStyleCnt="0"/>
      <dgm:spPr/>
    </dgm:pt>
    <dgm:pt modelId="{085BFCA9-3CED-4C2F-925F-B41D4BA22FD1}" type="pres">
      <dgm:prSet presAssocID="{09159A57-1FF8-4DD8-A245-807C1BAC5A3B}" presName="background2" presStyleLbl="node2" presStyleIdx="4" presStyleCnt="5"/>
      <dgm:spPr/>
    </dgm:pt>
    <dgm:pt modelId="{81F3CC15-CC5B-41B7-B54C-48AD39175546}" type="pres">
      <dgm:prSet presAssocID="{09159A57-1FF8-4DD8-A245-807C1BAC5A3B}" presName="text2" presStyleLbl="fgAcc2" presStyleIdx="4" presStyleCnt="5">
        <dgm:presLayoutVars>
          <dgm:chPref val="3"/>
        </dgm:presLayoutVars>
      </dgm:prSet>
      <dgm:spPr/>
    </dgm:pt>
    <dgm:pt modelId="{8FDA4864-6D49-4490-A1FF-327B0E1C27B2}" type="pres">
      <dgm:prSet presAssocID="{09159A57-1FF8-4DD8-A245-807C1BAC5A3B}" presName="hierChild3" presStyleCnt="0"/>
      <dgm:spPr/>
    </dgm:pt>
  </dgm:ptLst>
  <dgm:cxnLst>
    <dgm:cxn modelId="{329D270B-7A50-421E-8938-5F91A5E83C4E}" srcId="{3089CD9C-9252-4F65-A9B5-AE6D36C5185D}" destId="{56A4A3DD-2489-4014-83D1-6A318A82B732}" srcOrd="0" destOrd="0" parTransId="{A3C5ACFC-26F3-46AA-9641-0EA73D84F597}" sibTransId="{1F957778-33BD-483A-A387-0BDFA54B8904}"/>
    <dgm:cxn modelId="{AD6D5714-7724-4E71-97BC-3980D6E51F0D}" type="presOf" srcId="{A4EF6B80-2748-408C-AAC6-4F62A0631164}" destId="{A0126ED2-6B69-4ED6-8A43-00D5445716D8}" srcOrd="0" destOrd="0" presId="urn:microsoft.com/office/officeart/2005/8/layout/hierarchy1"/>
    <dgm:cxn modelId="{79C4502C-F378-4BD1-A91E-BA261ADB7F01}" type="presOf" srcId="{3089CD9C-9252-4F65-A9B5-AE6D36C5185D}" destId="{AA744167-BC98-49E8-B7E6-1C88679541F3}" srcOrd="0" destOrd="0" presId="urn:microsoft.com/office/officeart/2005/8/layout/hierarchy1"/>
    <dgm:cxn modelId="{233A472D-D47C-43AE-B81E-70809AA97A80}" type="presOf" srcId="{09159A57-1FF8-4DD8-A245-807C1BAC5A3B}" destId="{81F3CC15-CC5B-41B7-B54C-48AD39175546}" srcOrd="0" destOrd="0" presId="urn:microsoft.com/office/officeart/2005/8/layout/hierarchy1"/>
    <dgm:cxn modelId="{1F02502D-50D9-4908-81F0-A2AC23DCFFE4}" type="presOf" srcId="{1203F1CB-9BF7-4C23-BB8D-8AECE63F30F9}" destId="{75877F0C-820C-4224-A72D-989B27A4AB30}" srcOrd="0" destOrd="0" presId="urn:microsoft.com/office/officeart/2005/8/layout/hierarchy1"/>
    <dgm:cxn modelId="{6CEE9A34-4AFF-405B-8A5C-B0EC6D45C231}" srcId="{1CC631D2-419C-4157-9444-A09793E8A12C}" destId="{09159A57-1FF8-4DD8-A245-807C1BAC5A3B}" srcOrd="0" destOrd="0" parTransId="{A4EF6B80-2748-408C-AAC6-4F62A0631164}" sibTransId="{8E34A5B4-EE33-4A1E-B7D8-35FDD939A06D}"/>
    <dgm:cxn modelId="{55CA473C-0C1D-4051-BEEC-D0B2AF02D98C}" srcId="{DF42222E-01F0-4C0E-A2ED-AA177A10B50C}" destId="{BCB5C66C-1885-48A8-8B61-FE8383A9A0CD}" srcOrd="0" destOrd="0" parTransId="{1203F1CB-9BF7-4C23-BB8D-8AECE63F30F9}" sibTransId="{9640A55F-79CC-4B6A-9CF8-45F000C49D29}"/>
    <dgm:cxn modelId="{F7DFBB5C-ACAB-4BB3-A304-9BDD1C803B14}" type="presOf" srcId="{BCB5C66C-1885-48A8-8B61-FE8383A9A0CD}" destId="{F4615E39-D7F7-44F4-870D-BF36EFD583AC}" srcOrd="0" destOrd="0" presId="urn:microsoft.com/office/officeart/2005/8/layout/hierarchy1"/>
    <dgm:cxn modelId="{3F271865-B543-4589-98B6-4B73909CC326}" type="presOf" srcId="{A3C5ACFC-26F3-46AA-9641-0EA73D84F597}" destId="{4E565B42-C572-4C7F-8C50-913A9E83DBCA}" srcOrd="0" destOrd="0" presId="urn:microsoft.com/office/officeart/2005/8/layout/hierarchy1"/>
    <dgm:cxn modelId="{FC5B5567-6CFE-4AD2-BCF4-5D196EBC3D8B}" srcId="{EE001CF7-E4B0-4DF3-A94F-CC8B3717CADD}" destId="{34EBAF4B-3451-48A6-A411-5A01DACF761D}" srcOrd="2" destOrd="0" parTransId="{1FC1BD69-66FD-4CD5-BBA2-A73DADAA66F5}" sibTransId="{717A66C0-4762-4982-B085-2D533FFCC2C3}"/>
    <dgm:cxn modelId="{649CE868-C89E-4C6E-8F1B-632119126A0D}" srcId="{EE001CF7-E4B0-4DF3-A94F-CC8B3717CADD}" destId="{DF42222E-01F0-4C0E-A2ED-AA177A10B50C}" srcOrd="0" destOrd="0" parTransId="{15ADF82F-2E51-40E2-BFF1-D286C0A7C1A1}" sibTransId="{B2F40A30-FC52-4DE5-9EF3-26DE74491A92}"/>
    <dgm:cxn modelId="{121E064D-B414-4282-A6E2-31CDD6684355}" srcId="{34EBAF4B-3451-48A6-A411-5A01DACF761D}" destId="{CDEA576B-325E-4F23-8B08-6CB9889CB3BA}" srcOrd="0" destOrd="0" parTransId="{252A1359-C5CE-4612-88D9-7C7AE32D31C6}" sibTransId="{E8DFE721-ABB1-4324-86D9-5863E18A4D59}"/>
    <dgm:cxn modelId="{908DAB72-ACF4-46BF-89A8-7846439CB768}" type="presOf" srcId="{34EBAF4B-3451-48A6-A411-5A01DACF761D}" destId="{E260BE93-8480-4CB3-9525-D3273E35DAF2}" srcOrd="0" destOrd="0" presId="urn:microsoft.com/office/officeart/2005/8/layout/hierarchy1"/>
    <dgm:cxn modelId="{C0534356-5FCF-4218-8B18-B18A0402B681}" srcId="{EE001CF7-E4B0-4DF3-A94F-CC8B3717CADD}" destId="{1CC631D2-419C-4157-9444-A09793E8A12C}" srcOrd="3" destOrd="0" parTransId="{71EF8C73-434E-49C2-A0DE-126166E11AE9}" sibTransId="{0CAA6AB3-932C-4208-8216-E3218097ED21}"/>
    <dgm:cxn modelId="{D2C7FC7F-87F9-4F22-A988-3AADB4313EE9}" type="presOf" srcId="{252A1359-C5CE-4612-88D9-7C7AE32D31C6}" destId="{887077B3-EDD7-44F9-99E0-1FA09A7D2DE1}" srcOrd="0" destOrd="0" presId="urn:microsoft.com/office/officeart/2005/8/layout/hierarchy1"/>
    <dgm:cxn modelId="{B524EC96-22B7-4957-A466-B435FB1F17C5}" srcId="{EE001CF7-E4B0-4DF3-A94F-CC8B3717CADD}" destId="{3089CD9C-9252-4F65-A9B5-AE6D36C5185D}" srcOrd="1" destOrd="0" parTransId="{67E18028-3912-4C4B-89A4-A3601BA876DA}" sibTransId="{30E0524C-ABA8-49B3-83ED-CF2A91EF9B61}"/>
    <dgm:cxn modelId="{578A69AF-FF43-4E05-8FA6-2F2AEC7E475E}" type="presOf" srcId="{CDEA576B-325E-4F23-8B08-6CB9889CB3BA}" destId="{9FE6F454-759D-4F6A-917C-C0A13EE217A7}" srcOrd="0" destOrd="0" presId="urn:microsoft.com/office/officeart/2005/8/layout/hierarchy1"/>
    <dgm:cxn modelId="{3D850CBF-3747-486D-AAD1-37E56306AD61}" type="presOf" srcId="{DF42222E-01F0-4C0E-A2ED-AA177A10B50C}" destId="{35348CA4-1905-430E-B11B-A7499C816D57}" srcOrd="0" destOrd="0" presId="urn:microsoft.com/office/officeart/2005/8/layout/hierarchy1"/>
    <dgm:cxn modelId="{40A3C6CF-4B08-4D3D-92AB-EE0FB093E448}" type="presOf" srcId="{92995698-0FB2-4510-83F6-C6637A1ED919}" destId="{D325769D-8D05-4C48-A559-56C98A4CA109}" srcOrd="0" destOrd="0" presId="urn:microsoft.com/office/officeart/2005/8/layout/hierarchy1"/>
    <dgm:cxn modelId="{70AC6CD4-A6DD-4222-9FFD-FF32ED2B2FCC}" srcId="{34EBAF4B-3451-48A6-A411-5A01DACF761D}" destId="{92995698-0FB2-4510-83F6-C6637A1ED919}" srcOrd="1" destOrd="0" parTransId="{E460D465-D80F-455D-B976-21A323DA240B}" sibTransId="{FFBFAAFB-8B90-45FA-9121-03266310A7BB}"/>
    <dgm:cxn modelId="{02F931DB-0394-43AA-8F01-EF6B5D3786BF}" type="presOf" srcId="{1CC631D2-419C-4157-9444-A09793E8A12C}" destId="{2A16B22D-3463-487E-89B7-90C078D24927}" srcOrd="0" destOrd="0" presId="urn:microsoft.com/office/officeart/2005/8/layout/hierarchy1"/>
    <dgm:cxn modelId="{3C97EFE3-2717-486C-B90A-0FE69B619CD7}" type="presOf" srcId="{56A4A3DD-2489-4014-83D1-6A318A82B732}" destId="{FA365967-29D0-4A5F-9D66-AE6279DE95B1}" srcOrd="0" destOrd="0" presId="urn:microsoft.com/office/officeart/2005/8/layout/hierarchy1"/>
    <dgm:cxn modelId="{7858BAE4-34B9-426C-985F-63BD921FBFAF}" type="presOf" srcId="{E460D465-D80F-455D-B976-21A323DA240B}" destId="{3EF8A876-EC06-430E-8A2F-CF4153A93238}" srcOrd="0" destOrd="0" presId="urn:microsoft.com/office/officeart/2005/8/layout/hierarchy1"/>
    <dgm:cxn modelId="{1243A2F8-91C1-4A20-9734-A142275C0262}" type="presOf" srcId="{EE001CF7-E4B0-4DF3-A94F-CC8B3717CADD}" destId="{71D336B4-1EA3-4DD3-817F-C7A5390059B8}" srcOrd="0" destOrd="0" presId="urn:microsoft.com/office/officeart/2005/8/layout/hierarchy1"/>
    <dgm:cxn modelId="{43F7FD9D-8C56-48DD-819F-F2F74E17A053}" type="presParOf" srcId="{71D336B4-1EA3-4DD3-817F-C7A5390059B8}" destId="{BAD61A09-10F8-4EAC-B828-9100F3800431}" srcOrd="0" destOrd="0" presId="urn:microsoft.com/office/officeart/2005/8/layout/hierarchy1"/>
    <dgm:cxn modelId="{8C71EB42-C9BF-47DF-B390-EA515679B7B1}" type="presParOf" srcId="{BAD61A09-10F8-4EAC-B828-9100F3800431}" destId="{1C43A6B5-8646-48F9-AF50-114D1BA0AB81}" srcOrd="0" destOrd="0" presId="urn:microsoft.com/office/officeart/2005/8/layout/hierarchy1"/>
    <dgm:cxn modelId="{185C351E-6225-44EB-8F4A-B8D567DBED37}" type="presParOf" srcId="{1C43A6B5-8646-48F9-AF50-114D1BA0AB81}" destId="{3033B371-BFD5-4E56-A47E-BD6D738BA946}" srcOrd="0" destOrd="0" presId="urn:microsoft.com/office/officeart/2005/8/layout/hierarchy1"/>
    <dgm:cxn modelId="{04F24C0C-8611-429F-B260-8693A1FC739F}" type="presParOf" srcId="{1C43A6B5-8646-48F9-AF50-114D1BA0AB81}" destId="{35348CA4-1905-430E-B11B-A7499C816D57}" srcOrd="1" destOrd="0" presId="urn:microsoft.com/office/officeart/2005/8/layout/hierarchy1"/>
    <dgm:cxn modelId="{82F8B87E-82F4-47A5-982D-9BA51BD74B81}" type="presParOf" srcId="{BAD61A09-10F8-4EAC-B828-9100F3800431}" destId="{59C40D96-9B6D-44EB-85C8-FC8152774348}" srcOrd="1" destOrd="0" presId="urn:microsoft.com/office/officeart/2005/8/layout/hierarchy1"/>
    <dgm:cxn modelId="{55CA5715-8C65-46EC-8929-E55FB87B4BA6}" type="presParOf" srcId="{59C40D96-9B6D-44EB-85C8-FC8152774348}" destId="{75877F0C-820C-4224-A72D-989B27A4AB30}" srcOrd="0" destOrd="0" presId="urn:microsoft.com/office/officeart/2005/8/layout/hierarchy1"/>
    <dgm:cxn modelId="{7A37AF14-0036-4903-88EE-EDC0EA769915}" type="presParOf" srcId="{59C40D96-9B6D-44EB-85C8-FC8152774348}" destId="{BB84DB08-8F2F-4B4D-BA86-113E75563686}" srcOrd="1" destOrd="0" presId="urn:microsoft.com/office/officeart/2005/8/layout/hierarchy1"/>
    <dgm:cxn modelId="{21B29433-98EC-4D00-A075-E31E773A027F}" type="presParOf" srcId="{BB84DB08-8F2F-4B4D-BA86-113E75563686}" destId="{7FE70813-6BAB-4276-98B7-C8714DAEEC60}" srcOrd="0" destOrd="0" presId="urn:microsoft.com/office/officeart/2005/8/layout/hierarchy1"/>
    <dgm:cxn modelId="{61BC8D1E-456D-4B22-B778-A6555196DBB2}" type="presParOf" srcId="{7FE70813-6BAB-4276-98B7-C8714DAEEC60}" destId="{C2CF9C78-0691-4A19-A0E4-F3E19CE2E02F}" srcOrd="0" destOrd="0" presId="urn:microsoft.com/office/officeart/2005/8/layout/hierarchy1"/>
    <dgm:cxn modelId="{66CA7C27-F7CE-446D-B013-AEDB04B37CFF}" type="presParOf" srcId="{7FE70813-6BAB-4276-98B7-C8714DAEEC60}" destId="{F4615E39-D7F7-44F4-870D-BF36EFD583AC}" srcOrd="1" destOrd="0" presId="urn:microsoft.com/office/officeart/2005/8/layout/hierarchy1"/>
    <dgm:cxn modelId="{0EFFBBF3-424F-49AB-8D43-BD1295E7D134}" type="presParOf" srcId="{BB84DB08-8F2F-4B4D-BA86-113E75563686}" destId="{C55CFE80-630A-4F19-A532-C914812359C3}" srcOrd="1" destOrd="0" presId="urn:microsoft.com/office/officeart/2005/8/layout/hierarchy1"/>
    <dgm:cxn modelId="{65197D37-D2CF-4C5B-8CB3-D1DF41AB797E}" type="presParOf" srcId="{71D336B4-1EA3-4DD3-817F-C7A5390059B8}" destId="{8F04F015-3489-4480-837B-32238F9EBE14}" srcOrd="1" destOrd="0" presId="urn:microsoft.com/office/officeart/2005/8/layout/hierarchy1"/>
    <dgm:cxn modelId="{B518D897-2D84-4703-B0AD-BE044105DED9}" type="presParOf" srcId="{8F04F015-3489-4480-837B-32238F9EBE14}" destId="{6F939B0B-7660-4012-82AC-72DB817D18F5}" srcOrd="0" destOrd="0" presId="urn:microsoft.com/office/officeart/2005/8/layout/hierarchy1"/>
    <dgm:cxn modelId="{F52669D2-70B8-4B86-89B3-9CE9F66DDF8B}" type="presParOf" srcId="{6F939B0B-7660-4012-82AC-72DB817D18F5}" destId="{C037FB59-AD6C-4EE7-8A4A-E77E79444B09}" srcOrd="0" destOrd="0" presId="urn:microsoft.com/office/officeart/2005/8/layout/hierarchy1"/>
    <dgm:cxn modelId="{46533939-82E3-40B5-A747-C7B684DC8420}" type="presParOf" srcId="{6F939B0B-7660-4012-82AC-72DB817D18F5}" destId="{AA744167-BC98-49E8-B7E6-1C88679541F3}" srcOrd="1" destOrd="0" presId="urn:microsoft.com/office/officeart/2005/8/layout/hierarchy1"/>
    <dgm:cxn modelId="{F1238880-3673-45EF-A23C-CA1AF1DE23E7}" type="presParOf" srcId="{8F04F015-3489-4480-837B-32238F9EBE14}" destId="{0BE3167F-0C4D-4E1E-A2D0-3E8BCB1B9B47}" srcOrd="1" destOrd="0" presId="urn:microsoft.com/office/officeart/2005/8/layout/hierarchy1"/>
    <dgm:cxn modelId="{36B3B60E-2016-4FCB-AD4F-5E144ADE6E49}" type="presParOf" srcId="{0BE3167F-0C4D-4E1E-A2D0-3E8BCB1B9B47}" destId="{4E565B42-C572-4C7F-8C50-913A9E83DBCA}" srcOrd="0" destOrd="0" presId="urn:microsoft.com/office/officeart/2005/8/layout/hierarchy1"/>
    <dgm:cxn modelId="{0003EB5D-EEC0-4C72-AA74-051BDA94C69D}" type="presParOf" srcId="{0BE3167F-0C4D-4E1E-A2D0-3E8BCB1B9B47}" destId="{32A7691B-91EC-40D9-B657-475480FF2F91}" srcOrd="1" destOrd="0" presId="urn:microsoft.com/office/officeart/2005/8/layout/hierarchy1"/>
    <dgm:cxn modelId="{76EEA831-2660-42DA-B142-93C7E8ED6C2E}" type="presParOf" srcId="{32A7691B-91EC-40D9-B657-475480FF2F91}" destId="{2F6BD6FC-2538-413D-ABB5-05DAE9627A1E}" srcOrd="0" destOrd="0" presId="urn:microsoft.com/office/officeart/2005/8/layout/hierarchy1"/>
    <dgm:cxn modelId="{970BC4CD-B693-4244-8855-A851C720335D}" type="presParOf" srcId="{2F6BD6FC-2538-413D-ABB5-05DAE9627A1E}" destId="{3F1AC1A7-FCDB-4688-A699-8DC7A4248637}" srcOrd="0" destOrd="0" presId="urn:microsoft.com/office/officeart/2005/8/layout/hierarchy1"/>
    <dgm:cxn modelId="{08D18B4A-8CC5-4187-9C5A-B69282887C99}" type="presParOf" srcId="{2F6BD6FC-2538-413D-ABB5-05DAE9627A1E}" destId="{FA365967-29D0-4A5F-9D66-AE6279DE95B1}" srcOrd="1" destOrd="0" presId="urn:microsoft.com/office/officeart/2005/8/layout/hierarchy1"/>
    <dgm:cxn modelId="{1F76B57C-03D0-4A1D-BD88-08611FEFB615}" type="presParOf" srcId="{32A7691B-91EC-40D9-B657-475480FF2F91}" destId="{C6AA38A6-E03E-440B-B128-5293DCE6E729}" srcOrd="1" destOrd="0" presId="urn:microsoft.com/office/officeart/2005/8/layout/hierarchy1"/>
    <dgm:cxn modelId="{F17A977D-8A07-485B-B3EB-8255EAF667E9}" type="presParOf" srcId="{71D336B4-1EA3-4DD3-817F-C7A5390059B8}" destId="{F723B044-53C3-4E6F-B841-B5537C072C28}" srcOrd="2" destOrd="0" presId="urn:microsoft.com/office/officeart/2005/8/layout/hierarchy1"/>
    <dgm:cxn modelId="{76CC1125-FADC-441A-8DB1-00C5197A77A1}" type="presParOf" srcId="{F723B044-53C3-4E6F-B841-B5537C072C28}" destId="{2AE35A80-A292-4D82-9DDC-BB9406DA4A87}" srcOrd="0" destOrd="0" presId="urn:microsoft.com/office/officeart/2005/8/layout/hierarchy1"/>
    <dgm:cxn modelId="{1DE5DA1B-004E-44B1-8420-D7F80E87679E}" type="presParOf" srcId="{2AE35A80-A292-4D82-9DDC-BB9406DA4A87}" destId="{BA727816-9626-415D-AD11-50A57167CB3F}" srcOrd="0" destOrd="0" presId="urn:microsoft.com/office/officeart/2005/8/layout/hierarchy1"/>
    <dgm:cxn modelId="{08EF9958-C0A5-4121-AEBF-4B923C2746F3}" type="presParOf" srcId="{2AE35A80-A292-4D82-9DDC-BB9406DA4A87}" destId="{E260BE93-8480-4CB3-9525-D3273E35DAF2}" srcOrd="1" destOrd="0" presId="urn:microsoft.com/office/officeart/2005/8/layout/hierarchy1"/>
    <dgm:cxn modelId="{B219251D-3770-4ED1-ACAB-67523ECC2795}" type="presParOf" srcId="{F723B044-53C3-4E6F-B841-B5537C072C28}" destId="{3E4FB95D-D2AB-491D-B5D4-C474A6AC9C97}" srcOrd="1" destOrd="0" presId="urn:microsoft.com/office/officeart/2005/8/layout/hierarchy1"/>
    <dgm:cxn modelId="{69CD8DE4-9CB6-4370-823E-37704EEF2C22}" type="presParOf" srcId="{3E4FB95D-D2AB-491D-B5D4-C474A6AC9C97}" destId="{887077B3-EDD7-44F9-99E0-1FA09A7D2DE1}" srcOrd="0" destOrd="0" presId="urn:microsoft.com/office/officeart/2005/8/layout/hierarchy1"/>
    <dgm:cxn modelId="{9013660A-CCCB-4904-B6F5-8CF5E3148316}" type="presParOf" srcId="{3E4FB95D-D2AB-491D-B5D4-C474A6AC9C97}" destId="{82BBB49D-D355-4441-B058-0E9711407438}" srcOrd="1" destOrd="0" presId="urn:microsoft.com/office/officeart/2005/8/layout/hierarchy1"/>
    <dgm:cxn modelId="{799CB469-6F02-48AF-BC90-DA2A44F6F195}" type="presParOf" srcId="{82BBB49D-D355-4441-B058-0E9711407438}" destId="{44DFFFA9-3DCB-4B03-8CAA-814F198E4AAB}" srcOrd="0" destOrd="0" presId="urn:microsoft.com/office/officeart/2005/8/layout/hierarchy1"/>
    <dgm:cxn modelId="{CA1E73A2-B61B-449A-AAE6-4D148F13B843}" type="presParOf" srcId="{44DFFFA9-3DCB-4B03-8CAA-814F198E4AAB}" destId="{55811D91-55D6-4F32-B1A6-755760CA48F6}" srcOrd="0" destOrd="0" presId="urn:microsoft.com/office/officeart/2005/8/layout/hierarchy1"/>
    <dgm:cxn modelId="{487DAB4E-DC7D-4B26-939D-444A81FC7E2A}" type="presParOf" srcId="{44DFFFA9-3DCB-4B03-8CAA-814F198E4AAB}" destId="{9FE6F454-759D-4F6A-917C-C0A13EE217A7}" srcOrd="1" destOrd="0" presId="urn:microsoft.com/office/officeart/2005/8/layout/hierarchy1"/>
    <dgm:cxn modelId="{A24A5F81-8FF9-421A-A39F-9900EB23FA9C}" type="presParOf" srcId="{82BBB49D-D355-4441-B058-0E9711407438}" destId="{B1AD691A-F8EF-4B39-B33D-19CD628EA2B1}" srcOrd="1" destOrd="0" presId="urn:microsoft.com/office/officeart/2005/8/layout/hierarchy1"/>
    <dgm:cxn modelId="{962B2BD7-D8F9-45C0-8176-BC840578CAE3}" type="presParOf" srcId="{3E4FB95D-D2AB-491D-B5D4-C474A6AC9C97}" destId="{3EF8A876-EC06-430E-8A2F-CF4153A93238}" srcOrd="2" destOrd="0" presId="urn:microsoft.com/office/officeart/2005/8/layout/hierarchy1"/>
    <dgm:cxn modelId="{F77C4816-63A5-4235-ABFE-4E64BDAC1AD5}" type="presParOf" srcId="{3E4FB95D-D2AB-491D-B5D4-C474A6AC9C97}" destId="{1DB15DF1-99BA-469C-B03E-770D79A5870B}" srcOrd="3" destOrd="0" presId="urn:microsoft.com/office/officeart/2005/8/layout/hierarchy1"/>
    <dgm:cxn modelId="{1D321554-D606-4ACB-8EBD-C90C5C0217E2}" type="presParOf" srcId="{1DB15DF1-99BA-469C-B03E-770D79A5870B}" destId="{BFCBF719-35FF-4B07-8A4A-C42FECBD1BE3}" srcOrd="0" destOrd="0" presId="urn:microsoft.com/office/officeart/2005/8/layout/hierarchy1"/>
    <dgm:cxn modelId="{47247638-5ADA-4F9A-B02C-5D20BC9C466F}" type="presParOf" srcId="{BFCBF719-35FF-4B07-8A4A-C42FECBD1BE3}" destId="{E589D0F3-2AF8-42BD-90BC-77C700F5EA1C}" srcOrd="0" destOrd="0" presId="urn:microsoft.com/office/officeart/2005/8/layout/hierarchy1"/>
    <dgm:cxn modelId="{3C9FC880-237A-4E8D-969C-9CAFE2E5F990}" type="presParOf" srcId="{BFCBF719-35FF-4B07-8A4A-C42FECBD1BE3}" destId="{D325769D-8D05-4C48-A559-56C98A4CA109}" srcOrd="1" destOrd="0" presId="urn:microsoft.com/office/officeart/2005/8/layout/hierarchy1"/>
    <dgm:cxn modelId="{12BD3679-BDAB-4E1D-99A2-B7CC9A34D5D6}" type="presParOf" srcId="{1DB15DF1-99BA-469C-B03E-770D79A5870B}" destId="{CB5C14F3-4594-4415-92C9-75964AAE07C8}" srcOrd="1" destOrd="0" presId="urn:microsoft.com/office/officeart/2005/8/layout/hierarchy1"/>
    <dgm:cxn modelId="{B8456EFE-4E44-40E1-AB60-D4DBA27ABAE5}" type="presParOf" srcId="{71D336B4-1EA3-4DD3-817F-C7A5390059B8}" destId="{64E06EEE-9CD3-46ED-8992-8BFE26AEA4D8}" srcOrd="3" destOrd="0" presId="urn:microsoft.com/office/officeart/2005/8/layout/hierarchy1"/>
    <dgm:cxn modelId="{97D53C03-63DC-47A6-B441-26F18F10E68A}" type="presParOf" srcId="{64E06EEE-9CD3-46ED-8992-8BFE26AEA4D8}" destId="{B9AF2D6C-001E-4502-828A-BAF9C62EBE94}" srcOrd="0" destOrd="0" presId="urn:microsoft.com/office/officeart/2005/8/layout/hierarchy1"/>
    <dgm:cxn modelId="{63635EBE-C4DC-4213-B8F1-D23ADA06D01A}" type="presParOf" srcId="{B9AF2D6C-001E-4502-828A-BAF9C62EBE94}" destId="{3D015EA9-E190-4D04-8A94-B579CCE3558F}" srcOrd="0" destOrd="0" presId="urn:microsoft.com/office/officeart/2005/8/layout/hierarchy1"/>
    <dgm:cxn modelId="{D80C659A-9F11-40B5-9432-31B55283C2FB}" type="presParOf" srcId="{B9AF2D6C-001E-4502-828A-BAF9C62EBE94}" destId="{2A16B22D-3463-487E-89B7-90C078D24927}" srcOrd="1" destOrd="0" presId="urn:microsoft.com/office/officeart/2005/8/layout/hierarchy1"/>
    <dgm:cxn modelId="{093E8988-A298-4C8C-B192-00EC5CBF35E4}" type="presParOf" srcId="{64E06EEE-9CD3-46ED-8992-8BFE26AEA4D8}" destId="{8127E1DA-329D-4B1B-908A-6B668D87CECF}" srcOrd="1" destOrd="0" presId="urn:microsoft.com/office/officeart/2005/8/layout/hierarchy1"/>
    <dgm:cxn modelId="{DA0B661A-5B1D-4CCC-A2A4-A13E1B5BCF1A}" type="presParOf" srcId="{8127E1DA-329D-4B1B-908A-6B668D87CECF}" destId="{A0126ED2-6B69-4ED6-8A43-00D5445716D8}" srcOrd="0" destOrd="0" presId="urn:microsoft.com/office/officeart/2005/8/layout/hierarchy1"/>
    <dgm:cxn modelId="{51352972-DF7A-4DCB-B3FE-4D33ADE22A6D}" type="presParOf" srcId="{8127E1DA-329D-4B1B-908A-6B668D87CECF}" destId="{10E2C529-A230-4AF5-9DDB-9FC9F401061C}" srcOrd="1" destOrd="0" presId="urn:microsoft.com/office/officeart/2005/8/layout/hierarchy1"/>
    <dgm:cxn modelId="{07C532E2-27FE-4039-BDCC-D5B09E849E47}" type="presParOf" srcId="{10E2C529-A230-4AF5-9DDB-9FC9F401061C}" destId="{4C6B8948-80B0-47EB-AD6D-055A3E43A93E}" srcOrd="0" destOrd="0" presId="urn:microsoft.com/office/officeart/2005/8/layout/hierarchy1"/>
    <dgm:cxn modelId="{2BA240F1-181D-47E8-8394-C16DADEFAAC7}" type="presParOf" srcId="{4C6B8948-80B0-47EB-AD6D-055A3E43A93E}" destId="{085BFCA9-3CED-4C2F-925F-B41D4BA22FD1}" srcOrd="0" destOrd="0" presId="urn:microsoft.com/office/officeart/2005/8/layout/hierarchy1"/>
    <dgm:cxn modelId="{2074C29A-AC8A-4568-9D46-6347BDF1AF91}" type="presParOf" srcId="{4C6B8948-80B0-47EB-AD6D-055A3E43A93E}" destId="{81F3CC15-CC5B-41B7-B54C-48AD39175546}" srcOrd="1" destOrd="0" presId="urn:microsoft.com/office/officeart/2005/8/layout/hierarchy1"/>
    <dgm:cxn modelId="{4EFEBB6A-1D4F-4735-8D1D-A76BD5FC85FF}" type="presParOf" srcId="{10E2C529-A230-4AF5-9DDB-9FC9F401061C}" destId="{8FDA4864-6D49-4490-A1FF-327B0E1C27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26ED2-6B69-4ED6-8A43-00D5445716D8}">
      <dsp:nvSpPr>
        <dsp:cNvPr id="0" name=""/>
        <dsp:cNvSpPr/>
      </dsp:nvSpPr>
      <dsp:spPr>
        <a:xfrm>
          <a:off x="7987164" y="1802416"/>
          <a:ext cx="91440" cy="433362"/>
        </a:xfrm>
        <a:custGeom>
          <a:avLst/>
          <a:gdLst/>
          <a:ahLst/>
          <a:cxnLst/>
          <a:rect l="0" t="0" r="0" b="0"/>
          <a:pathLst>
            <a:path>
              <a:moveTo>
                <a:pt x="45720" y="0"/>
              </a:moveTo>
              <a:lnTo>
                <a:pt x="4572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F8A876-EC06-430E-8A2F-CF4153A93238}">
      <dsp:nvSpPr>
        <dsp:cNvPr id="0" name=""/>
        <dsp:cNvSpPr/>
      </dsp:nvSpPr>
      <dsp:spPr>
        <a:xfrm>
          <a:off x="5301087" y="1802416"/>
          <a:ext cx="910598" cy="433362"/>
        </a:xfrm>
        <a:custGeom>
          <a:avLst/>
          <a:gdLst/>
          <a:ahLst/>
          <a:cxnLst/>
          <a:rect l="0" t="0" r="0" b="0"/>
          <a:pathLst>
            <a:path>
              <a:moveTo>
                <a:pt x="0" y="0"/>
              </a:moveTo>
              <a:lnTo>
                <a:pt x="0" y="295323"/>
              </a:lnTo>
              <a:lnTo>
                <a:pt x="910598" y="295323"/>
              </a:lnTo>
              <a:lnTo>
                <a:pt x="910598"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7077B3-EDD7-44F9-99E0-1FA09A7D2DE1}">
      <dsp:nvSpPr>
        <dsp:cNvPr id="0" name=""/>
        <dsp:cNvSpPr/>
      </dsp:nvSpPr>
      <dsp:spPr>
        <a:xfrm>
          <a:off x="4390488" y="1802416"/>
          <a:ext cx="910598" cy="433362"/>
        </a:xfrm>
        <a:custGeom>
          <a:avLst/>
          <a:gdLst/>
          <a:ahLst/>
          <a:cxnLst/>
          <a:rect l="0" t="0" r="0" b="0"/>
          <a:pathLst>
            <a:path>
              <a:moveTo>
                <a:pt x="910598" y="0"/>
              </a:moveTo>
              <a:lnTo>
                <a:pt x="910598" y="295323"/>
              </a:lnTo>
              <a:lnTo>
                <a:pt x="0" y="295323"/>
              </a:lnTo>
              <a:lnTo>
                <a:pt x="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565B42-C572-4C7F-8C50-913A9E83DBCA}">
      <dsp:nvSpPr>
        <dsp:cNvPr id="0" name=""/>
        <dsp:cNvSpPr/>
      </dsp:nvSpPr>
      <dsp:spPr>
        <a:xfrm>
          <a:off x="2523571" y="1802416"/>
          <a:ext cx="91440" cy="433362"/>
        </a:xfrm>
        <a:custGeom>
          <a:avLst/>
          <a:gdLst/>
          <a:ahLst/>
          <a:cxnLst/>
          <a:rect l="0" t="0" r="0" b="0"/>
          <a:pathLst>
            <a:path>
              <a:moveTo>
                <a:pt x="45720" y="0"/>
              </a:moveTo>
              <a:lnTo>
                <a:pt x="4572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877F0C-820C-4224-A72D-989B27A4AB30}">
      <dsp:nvSpPr>
        <dsp:cNvPr id="0" name=""/>
        <dsp:cNvSpPr/>
      </dsp:nvSpPr>
      <dsp:spPr>
        <a:xfrm>
          <a:off x="702373" y="1802416"/>
          <a:ext cx="91440" cy="433362"/>
        </a:xfrm>
        <a:custGeom>
          <a:avLst/>
          <a:gdLst/>
          <a:ahLst/>
          <a:cxnLst/>
          <a:rect l="0" t="0" r="0" b="0"/>
          <a:pathLst>
            <a:path>
              <a:moveTo>
                <a:pt x="45720" y="0"/>
              </a:moveTo>
              <a:lnTo>
                <a:pt x="4572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33B371-BFD5-4E56-A47E-BD6D738BA946}">
      <dsp:nvSpPr>
        <dsp:cNvPr id="0" name=""/>
        <dsp:cNvSpPr/>
      </dsp:nvSpPr>
      <dsp:spPr>
        <a:xfrm>
          <a:off x="3057"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348CA4-1905-430E-B11B-A7499C816D57}">
      <dsp:nvSpPr>
        <dsp:cNvPr id="0" name=""/>
        <dsp:cNvSpPr/>
      </dsp:nvSpPr>
      <dsp:spPr>
        <a:xfrm>
          <a:off x="168621"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Local filesystem</a:t>
          </a:r>
        </a:p>
      </dsp:txBody>
      <dsp:txXfrm>
        <a:off x="196334" y="1041219"/>
        <a:ext cx="1434644" cy="890769"/>
      </dsp:txXfrm>
    </dsp:sp>
    <dsp:sp modelId="{C2CF9C78-0691-4A19-A0E4-F3E19CE2E02F}">
      <dsp:nvSpPr>
        <dsp:cNvPr id="0" name=""/>
        <dsp:cNvSpPr/>
      </dsp:nvSpPr>
      <dsp:spPr>
        <a:xfrm>
          <a:off x="3057"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615E39-D7F7-44F4-870D-BF36EFD583AC}">
      <dsp:nvSpPr>
        <dsp:cNvPr id="0" name=""/>
        <dsp:cNvSpPr/>
      </dsp:nvSpPr>
      <dsp:spPr>
        <a:xfrm>
          <a:off x="168621"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Local hard drive</a:t>
          </a:r>
        </a:p>
      </dsp:txBody>
      <dsp:txXfrm>
        <a:off x="196334" y="2420777"/>
        <a:ext cx="1434644" cy="890769"/>
      </dsp:txXfrm>
    </dsp:sp>
    <dsp:sp modelId="{C037FB59-AD6C-4EE7-8A4A-E77E79444B09}">
      <dsp:nvSpPr>
        <dsp:cNvPr id="0" name=""/>
        <dsp:cNvSpPr/>
      </dsp:nvSpPr>
      <dsp:spPr>
        <a:xfrm>
          <a:off x="1824255"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744167-BC98-49E8-B7E6-1C88679541F3}">
      <dsp:nvSpPr>
        <dsp:cNvPr id="0" name=""/>
        <dsp:cNvSpPr/>
      </dsp:nvSpPr>
      <dsp:spPr>
        <a:xfrm>
          <a:off x="1989819"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Remote filesystem</a:t>
          </a:r>
          <a:endParaRPr lang="en-US" sz="1300" kern="1200" dirty="0"/>
        </a:p>
      </dsp:txBody>
      <dsp:txXfrm>
        <a:off x="2017532" y="1041219"/>
        <a:ext cx="1434644" cy="890769"/>
      </dsp:txXfrm>
    </dsp:sp>
    <dsp:sp modelId="{3F1AC1A7-FCDB-4688-A699-8DC7A4248637}">
      <dsp:nvSpPr>
        <dsp:cNvPr id="0" name=""/>
        <dsp:cNvSpPr/>
      </dsp:nvSpPr>
      <dsp:spPr>
        <a:xfrm>
          <a:off x="1824255"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365967-29D0-4A5F-9D66-AE6279DE95B1}">
      <dsp:nvSpPr>
        <dsp:cNvPr id="0" name=""/>
        <dsp:cNvSpPr/>
      </dsp:nvSpPr>
      <dsp:spPr>
        <a:xfrm>
          <a:off x="1989819"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Hard drive on another computer</a:t>
          </a:r>
        </a:p>
      </dsp:txBody>
      <dsp:txXfrm>
        <a:off x="2017532" y="2420777"/>
        <a:ext cx="1434644" cy="890769"/>
      </dsp:txXfrm>
    </dsp:sp>
    <dsp:sp modelId="{BA727816-9626-415D-AD11-50A57167CB3F}">
      <dsp:nvSpPr>
        <dsp:cNvPr id="0" name=""/>
        <dsp:cNvSpPr/>
      </dsp:nvSpPr>
      <dsp:spPr>
        <a:xfrm>
          <a:off x="4556052"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60BE93-8480-4CB3-9525-D3273E35DAF2}">
      <dsp:nvSpPr>
        <dsp:cNvPr id="0" name=""/>
        <dsp:cNvSpPr/>
      </dsp:nvSpPr>
      <dsp:spPr>
        <a:xfrm>
          <a:off x="4721615"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Repositories</a:t>
          </a:r>
          <a:endParaRPr lang="en-US" sz="1300" kern="1200" dirty="0"/>
        </a:p>
      </dsp:txBody>
      <dsp:txXfrm>
        <a:off x="4749328" y="1041219"/>
        <a:ext cx="1434644" cy="890769"/>
      </dsp:txXfrm>
    </dsp:sp>
    <dsp:sp modelId="{55811D91-55D6-4F32-B1A6-755760CA48F6}">
      <dsp:nvSpPr>
        <dsp:cNvPr id="0" name=""/>
        <dsp:cNvSpPr/>
      </dsp:nvSpPr>
      <dsp:spPr>
        <a:xfrm>
          <a:off x="3645453"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E6F454-759D-4F6A-917C-C0A13EE217A7}">
      <dsp:nvSpPr>
        <dsp:cNvPr id="0" name=""/>
        <dsp:cNvSpPr/>
      </dsp:nvSpPr>
      <dsp:spPr>
        <a:xfrm>
          <a:off x="3811016"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Structured data</a:t>
          </a:r>
        </a:p>
      </dsp:txBody>
      <dsp:txXfrm>
        <a:off x="3838729" y="2420777"/>
        <a:ext cx="1434644" cy="890769"/>
      </dsp:txXfrm>
    </dsp:sp>
    <dsp:sp modelId="{E589D0F3-2AF8-42BD-90BC-77C700F5EA1C}">
      <dsp:nvSpPr>
        <dsp:cNvPr id="0" name=""/>
        <dsp:cNvSpPr/>
      </dsp:nvSpPr>
      <dsp:spPr>
        <a:xfrm>
          <a:off x="5466651"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25769D-8D05-4C48-A559-56C98A4CA109}">
      <dsp:nvSpPr>
        <dsp:cNvPr id="0" name=""/>
        <dsp:cNvSpPr/>
      </dsp:nvSpPr>
      <dsp:spPr>
        <a:xfrm>
          <a:off x="5632214"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Typically holds frequently changing information</a:t>
          </a:r>
        </a:p>
      </dsp:txBody>
      <dsp:txXfrm>
        <a:off x="5659927" y="2420777"/>
        <a:ext cx="1434644" cy="890769"/>
      </dsp:txXfrm>
    </dsp:sp>
    <dsp:sp modelId="{3D015EA9-E190-4D04-8A94-B579CCE3558F}">
      <dsp:nvSpPr>
        <dsp:cNvPr id="0" name=""/>
        <dsp:cNvSpPr/>
      </dsp:nvSpPr>
      <dsp:spPr>
        <a:xfrm>
          <a:off x="7287848"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16B22D-3463-487E-89B7-90C078D24927}">
      <dsp:nvSpPr>
        <dsp:cNvPr id="0" name=""/>
        <dsp:cNvSpPr/>
      </dsp:nvSpPr>
      <dsp:spPr>
        <a:xfrm>
          <a:off x="7453412"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Databases</a:t>
          </a:r>
          <a:endParaRPr lang="en-US" sz="1300" kern="1200" dirty="0"/>
        </a:p>
      </dsp:txBody>
      <dsp:txXfrm>
        <a:off x="7481125" y="1041219"/>
        <a:ext cx="1434644" cy="890769"/>
      </dsp:txXfrm>
    </dsp:sp>
    <dsp:sp modelId="{085BFCA9-3CED-4C2F-925F-B41D4BA22FD1}">
      <dsp:nvSpPr>
        <dsp:cNvPr id="0" name=""/>
        <dsp:cNvSpPr/>
      </dsp:nvSpPr>
      <dsp:spPr>
        <a:xfrm>
          <a:off x="7287848"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3CC15-CC5B-41B7-B54C-48AD39175546}">
      <dsp:nvSpPr>
        <dsp:cNvPr id="0" name=""/>
        <dsp:cNvSpPr/>
      </dsp:nvSpPr>
      <dsp:spPr>
        <a:xfrm>
          <a:off x="7453412"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a:t>
          </a:r>
          <a:r>
            <a:rPr lang="en-US" sz="1300" kern="1200" dirty="0" err="1"/>
            <a:t>MSAccess</a:t>
          </a:r>
          <a:r>
            <a:rPr lang="en-US" sz="1300" kern="1200" dirty="0"/>
            <a:t>, etc.</a:t>
          </a:r>
        </a:p>
      </dsp:txBody>
      <dsp:txXfrm>
        <a:off x="7481125" y="2420777"/>
        <a:ext cx="1434644" cy="8907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VLANs?</a:t>
            </a:r>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3711422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play a little network protocol game and see if we can remember the 7 layers of the OSI model!</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1610415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admin items that are required by </a:t>
            </a:r>
            <a:r>
              <a:rPr lang="en-US" dirty="0" err="1"/>
              <a:t>Stellantis</a:t>
            </a:r>
            <a:r>
              <a:rPr lang="en-US" dirty="0"/>
              <a:t>, these are not my rules. You MUST take the quiz! If you don’t take the quiz, you won’t get credit for the class.</a:t>
            </a:r>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276006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networking, let’s look at a similar system we use for delivering information from one place to another. Let’s look at the US Postal system.</a:t>
            </a:r>
          </a:p>
          <a:p>
            <a:endParaRPr lang="en-US" dirty="0"/>
          </a:p>
          <a:p>
            <a:r>
              <a:rPr lang="en-US" dirty="0"/>
              <a:t>Can someone explain the step-by-step process for mailing a letter?</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23355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mail a letter, we need many things to successfully get that letter from one place to another. We need a post office location, and inside that location, we need workers who can take that letter. That worker will process some information about where the letter is going, and they will put it through the machines, which will then start sorting our letter along with all of the other mail in the postal system.</a:t>
            </a:r>
          </a:p>
          <a:p>
            <a:endParaRPr lang="en-US" dirty="0"/>
          </a:p>
          <a:p>
            <a:r>
              <a:rPr lang="en-US" dirty="0"/>
              <a:t>Once inside the system, the mail will go through all sorts of machines from scanners to mail sorting machines, all carried by conveyor belts and put on trucks, where the mail will be taken to another location, where the process will happen all over again. We will consider most of these components to be physical components.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3101856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mail system as the post office sees it is broken down into multiple regions. This is a logical understanding of location that is needed to conceptualize a better way of transferring mail from place to place.</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230376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letter itself. We need a few pieces of information on our letter to successfully get it into the mail system, and for it to be processed by the machines we know the mail will go through.</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74666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when we send our letter, we will need to put some basic information on our data. In this case, we will need a source IP and a destination IP.</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102534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slide, we saw the data go into the packet envelope, and in networking, we then put that packet envelope into a </a:t>
            </a:r>
            <a:r>
              <a:rPr lang="en-US"/>
              <a:t>frame envelope.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3156152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quick discussion. What does your home network look like? What kind of devices are on your network?</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2547495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49777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10/4/2023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17552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899467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477042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2022051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160EA64-D806-43AC-9DF2-F8C432F32B4C}" type="datetimeFigureOut">
              <a:rPr lang="en-US" smtClean="0"/>
              <a:t>10/4/2023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377913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160EA64-D806-43AC-9DF2-F8C432F32B4C}" type="datetimeFigureOut">
              <a:rPr lang="en-US" smtClean="0"/>
              <a:t>10/4/2023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5976823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997953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77409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070A7B3-6521-4DCA-87E5-044747A908C1}"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2089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8395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10/4/2023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21268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10/4/2023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297834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1037C31-9E7A-4F99-8774-A0E530DE1A42}" type="datetimeFigureOut">
              <a:rPr lang="en-US" smtClean="0"/>
              <a:t>10/4/2023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562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78504F-A551-4DE0-9316-4DCD1D8CC752}" type="datetimeFigureOut">
              <a:rPr lang="en-US" smtClean="0"/>
              <a:t>10/4/2023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4117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1BE4249-C0D0-4B06-8692-E8BB871AF643}" type="datetimeFigureOut">
              <a:rPr lang="en-US" smtClean="0"/>
              <a:t>10/4/2023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35257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10/4/2023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15221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160EA64-D806-43AC-9DF2-F8C432F32B4C}" type="datetimeFigureOut">
              <a:rPr lang="en-US" smtClean="0"/>
              <a:t>10/4/2023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75939241"/>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hyperlink" Target="https://static-labs.tryhackme.cloud/sites/osi-model-game/"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8.jp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gif"/><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gif"/><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extLst>
              <a:ext uri="{FF2B5EF4-FFF2-40B4-BE49-F238E27FC236}">
                <a16:creationId xmlns:a16="http://schemas.microsoft.com/office/drawing/2014/main" id="{637E8E8F-00D3-3E9A-DCA3-E3898684FD78}"/>
              </a:ext>
            </a:extLst>
          </p:cNvPr>
          <p:cNvPicPr>
            <a:picLocks noChangeAspect="1"/>
          </p:cNvPicPr>
          <p:nvPr/>
        </p:nvPicPr>
        <p:blipFill rotWithShape="1">
          <a:blip r:embed="rId3">
            <a:alphaModFix amt="40000"/>
          </a:blip>
          <a:srcRect t="5858"/>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154955" y="1447800"/>
            <a:ext cx="8825658" cy="3329581"/>
          </a:xfrm>
        </p:spPr>
        <p:txBody>
          <a:bodyPr>
            <a:normAutofit/>
          </a:bodyPr>
          <a:lstStyle/>
          <a:p>
            <a:pPr>
              <a:lnSpc>
                <a:spcPct val="90000"/>
              </a:lnSpc>
            </a:pPr>
            <a:r>
              <a:rPr lang="en-US" sz="6100" dirty="0">
                <a:solidFill>
                  <a:schemeClr val="tx1"/>
                </a:solidFill>
              </a:rPr>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154955" y="4777379"/>
            <a:ext cx="8825658" cy="1548775"/>
          </a:xfrm>
        </p:spPr>
        <p:txBody>
          <a:bodyPr>
            <a:normAutofit/>
          </a:bodyPr>
          <a:lstStyle/>
          <a:p>
            <a:pPr>
              <a:lnSpc>
                <a:spcPct val="90000"/>
              </a:lnSpc>
            </a:pPr>
            <a:r>
              <a:rPr lang="en-US" sz="1200" dirty="0">
                <a:solidFill>
                  <a:schemeClr val="tx1"/>
                </a:solidFill>
              </a:rPr>
              <a:t>Week 1 Day 2</a:t>
            </a:r>
          </a:p>
          <a:p>
            <a:pPr>
              <a:lnSpc>
                <a:spcPct val="90000"/>
              </a:lnSpc>
            </a:pPr>
            <a:r>
              <a:rPr lang="en-US" sz="1200" dirty="0">
                <a:solidFill>
                  <a:schemeClr val="tx1"/>
                </a:solidFill>
              </a:rPr>
              <a:t>Led by:</a:t>
            </a:r>
          </a:p>
          <a:p>
            <a:pPr>
              <a:lnSpc>
                <a:spcPct val="90000"/>
              </a:lnSpc>
            </a:pPr>
            <a:r>
              <a:rPr lang="en-US" sz="1200" dirty="0">
                <a:solidFill>
                  <a:schemeClr val="tx1"/>
                </a:solidFill>
              </a:rPr>
              <a:t>Emily Crose</a:t>
            </a:r>
          </a:p>
          <a:p>
            <a:pPr>
              <a:lnSpc>
                <a:spcPct val="90000"/>
              </a:lnSpc>
            </a:pPr>
            <a:r>
              <a:rPr lang="en-US" sz="1200" dirty="0">
                <a:solidFill>
                  <a:schemeClr val="tx1"/>
                </a:solidFill>
              </a:rPr>
              <a:t>Oakland University</a:t>
            </a:r>
          </a:p>
        </p:txBody>
      </p:sp>
      <p:sp>
        <p:nvSpPr>
          <p:cNvPr id="18"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close-up of a computer screen&#10;&#10;Description automatically generated">
            <a:extLst>
              <a:ext uri="{FF2B5EF4-FFF2-40B4-BE49-F238E27FC236}">
                <a16:creationId xmlns:a16="http://schemas.microsoft.com/office/drawing/2014/main" id="{7565907A-5146-7C7B-FB9E-512A74FB42A4}"/>
              </a:ext>
            </a:extLst>
          </p:cNvPr>
          <p:cNvPicPr>
            <a:picLocks noChangeAspect="1"/>
          </p:cNvPicPr>
          <p:nvPr/>
        </p:nvPicPr>
        <p:blipFill>
          <a:blip r:embed="rId4"/>
          <a:stretch>
            <a:fillRect/>
          </a:stretch>
        </p:blipFill>
        <p:spPr>
          <a:xfrm>
            <a:off x="643467" y="825415"/>
            <a:ext cx="10905066" cy="5207169"/>
          </a:xfrm>
          <a:prstGeom prst="rect">
            <a:avLst/>
          </a:prstGeom>
        </p:spPr>
      </p:pic>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8697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F063574-5838-68A3-B3A1-4832D2894B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7209" y="1930168"/>
            <a:ext cx="7222351" cy="2997664"/>
          </a:xfrm>
          <a:prstGeom prst="rect">
            <a:avLst/>
          </a:prstGeom>
        </p:spPr>
      </p:pic>
    </p:spTree>
    <p:extLst>
      <p:ext uri="{BB962C8B-B14F-4D97-AF65-F5344CB8AC3E}">
        <p14:creationId xmlns:p14="http://schemas.microsoft.com/office/powerpoint/2010/main" val="2189778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505AE-04BE-9174-B34D-33DEC6EED762}"/>
              </a:ext>
            </a:extLst>
          </p:cNvPr>
          <p:cNvSpPr>
            <a:spLocks noGrp="1"/>
          </p:cNvSpPr>
          <p:nvPr>
            <p:ph type="title"/>
          </p:nvPr>
        </p:nvSpPr>
        <p:spPr>
          <a:xfrm>
            <a:off x="8200279" y="1325880"/>
            <a:ext cx="3344020" cy="3066507"/>
          </a:xfrm>
        </p:spPr>
        <p:txBody>
          <a:bodyPr vert="horz" lIns="91440" tIns="45720" rIns="91440" bIns="45720" rtlCol="0" anchor="b">
            <a:normAutofit/>
          </a:bodyPr>
          <a:lstStyle/>
          <a:p>
            <a:r>
              <a:rPr lang="en-US" sz="5400" b="0" i="0" kern="1200">
                <a:solidFill>
                  <a:srgbClr val="EBEBEB"/>
                </a:solidFill>
                <a:latin typeface="+mj-lt"/>
                <a:ea typeface="+mj-ea"/>
                <a:cs typeface="+mj-cs"/>
              </a:rPr>
              <a:t>Packets</a:t>
            </a: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Shape, polygon&#10;&#10;Description automatically generated">
            <a:extLst>
              <a:ext uri="{FF2B5EF4-FFF2-40B4-BE49-F238E27FC236}">
                <a16:creationId xmlns:a16="http://schemas.microsoft.com/office/drawing/2014/main" id="{7B083262-6033-FE43-CEDC-6B901A608422}"/>
              </a:ext>
            </a:extLst>
          </p:cNvPr>
          <p:cNvPicPr>
            <a:picLocks noChangeAspect="1"/>
          </p:cNvPicPr>
          <p:nvPr/>
        </p:nvPicPr>
        <p:blipFill>
          <a:blip r:embed="rId7"/>
          <a:stretch>
            <a:fillRect/>
          </a:stretch>
        </p:blipFill>
        <p:spPr>
          <a:xfrm>
            <a:off x="955392" y="1337120"/>
            <a:ext cx="6275584" cy="4188952"/>
          </a:xfrm>
          <a:prstGeom prst="rect">
            <a:avLst/>
          </a:prstGeom>
          <a:effectLst/>
        </p:spPr>
      </p:pic>
    </p:spTree>
    <p:extLst>
      <p:ext uri="{BB962C8B-B14F-4D97-AF65-F5344CB8AC3E}">
        <p14:creationId xmlns:p14="http://schemas.microsoft.com/office/powerpoint/2010/main" val="258279086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DB706-752E-332C-E5A1-D342710642AE}"/>
              </a:ext>
            </a:extLst>
          </p:cNvPr>
          <p:cNvSpPr>
            <a:spLocks noGrp="1"/>
          </p:cNvSpPr>
          <p:nvPr>
            <p:ph type="title"/>
          </p:nvPr>
        </p:nvSpPr>
        <p:spPr>
          <a:xfrm>
            <a:off x="4872012" y="1447800"/>
            <a:ext cx="5222325" cy="3329581"/>
          </a:xfrm>
        </p:spPr>
        <p:txBody>
          <a:bodyPr vert="horz" lIns="91440" tIns="45720" rIns="91440" bIns="45720" rtlCol="0" anchor="b">
            <a:normAutofit/>
          </a:bodyPr>
          <a:lstStyle/>
          <a:p>
            <a:pPr>
              <a:lnSpc>
                <a:spcPct val="90000"/>
              </a:lnSpc>
            </a:pPr>
            <a:r>
              <a:rPr lang="en-US" sz="5600" b="0" i="0" kern="1200" dirty="0">
                <a:solidFill>
                  <a:srgbClr val="EBEBEB"/>
                </a:solidFill>
                <a:latin typeface="+mj-lt"/>
                <a:ea typeface="+mj-ea"/>
                <a:cs typeface="+mj-cs"/>
              </a:rPr>
              <a:t>What Does Your Home Network Look Like?</a:t>
            </a:r>
          </a:p>
        </p:txBody>
      </p:sp>
      <p:sp>
        <p:nvSpPr>
          <p:cNvPr id="2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3" name="Freeform: Shape 24">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26">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Graphic 5" descr="User Network">
            <a:extLst>
              <a:ext uri="{FF2B5EF4-FFF2-40B4-BE49-F238E27FC236}">
                <a16:creationId xmlns:a16="http://schemas.microsoft.com/office/drawing/2014/main" id="{08B2BEFF-213C-1CC5-B31A-169839ECAA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9625774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timeline&#10;&#10;Description automatically generated">
            <a:extLst>
              <a:ext uri="{FF2B5EF4-FFF2-40B4-BE49-F238E27FC236}">
                <a16:creationId xmlns:a16="http://schemas.microsoft.com/office/drawing/2014/main" id="{EF989088-BA30-3B3B-A784-C191EAA3639D}"/>
              </a:ext>
            </a:extLst>
          </p:cNvPr>
          <p:cNvPicPr>
            <a:picLocks noChangeAspect="1"/>
          </p:cNvPicPr>
          <p:nvPr/>
        </p:nvPicPr>
        <p:blipFill>
          <a:blip r:embed="rId2"/>
          <a:stretch>
            <a:fillRect/>
          </a:stretch>
        </p:blipFill>
        <p:spPr>
          <a:xfrm>
            <a:off x="0" y="0"/>
            <a:ext cx="12192000" cy="6963508"/>
          </a:xfrm>
          <a:prstGeom prst="rect">
            <a:avLst/>
          </a:prstGeom>
        </p:spPr>
      </p:pic>
    </p:spTree>
    <p:extLst>
      <p:ext uri="{BB962C8B-B14F-4D97-AF65-F5344CB8AC3E}">
        <p14:creationId xmlns:p14="http://schemas.microsoft.com/office/powerpoint/2010/main" val="3774444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23C983-99FB-7DD7-04FA-A94D3DDE340E}"/>
              </a:ext>
            </a:extLst>
          </p:cNvPr>
          <p:cNvSpPr>
            <a:spLocks noGrp="1"/>
          </p:cNvSpPr>
          <p:nvPr>
            <p:ph type="title"/>
          </p:nvPr>
        </p:nvSpPr>
        <p:spPr>
          <a:xfrm>
            <a:off x="7688425" y="1325880"/>
            <a:ext cx="4366726" cy="3066507"/>
          </a:xfrm>
        </p:spPr>
        <p:txBody>
          <a:bodyPr vert="horz" lIns="91440" tIns="45720" rIns="91440" bIns="45720" rtlCol="0" anchor="b">
            <a:normAutofit/>
          </a:bodyPr>
          <a:lstStyle/>
          <a:p>
            <a:r>
              <a:rPr lang="en-US" sz="5400" b="0" i="0" kern="1200" dirty="0">
                <a:solidFill>
                  <a:srgbClr val="EBEBEB"/>
                </a:solidFill>
                <a:latin typeface="+mj-lt"/>
                <a:ea typeface="+mj-ea"/>
                <a:cs typeface="+mj-cs"/>
              </a:rPr>
              <a:t>Network Transmission</a:t>
            </a:r>
          </a:p>
        </p:txBody>
      </p:sp>
      <p:sp>
        <p:nvSpPr>
          <p:cNvPr id="21"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3"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Content Placeholder 2" descr="A picture containing text&#10;&#10;Description automatically generated">
            <a:extLst>
              <a:ext uri="{FF2B5EF4-FFF2-40B4-BE49-F238E27FC236}">
                <a16:creationId xmlns:a16="http://schemas.microsoft.com/office/drawing/2014/main" id="{27D6BFFA-B042-5E8F-B1DA-3FB2E3F94B62}"/>
              </a:ext>
            </a:extLst>
          </p:cNvPr>
          <p:cNvPicPr>
            <a:picLocks noGrp="1" noChangeAspect="1"/>
          </p:cNvPicPr>
          <p:nvPr>
            <p:ph idx="1"/>
          </p:nvPr>
        </p:nvPicPr>
        <p:blipFill>
          <a:blip r:embed="rId6"/>
          <a:stretch>
            <a:fillRect/>
          </a:stretch>
        </p:blipFill>
        <p:spPr>
          <a:xfrm>
            <a:off x="643854" y="2760410"/>
            <a:ext cx="6270662" cy="1336714"/>
          </a:xfrm>
          <a:prstGeom prst="rect">
            <a:avLst/>
          </a:prstGeom>
          <a:effectLst/>
        </p:spPr>
      </p:pic>
    </p:spTree>
    <p:extLst>
      <p:ext uri="{BB962C8B-B14F-4D97-AF65-F5344CB8AC3E}">
        <p14:creationId xmlns:p14="http://schemas.microsoft.com/office/powerpoint/2010/main" val="56197531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C6B892E-C62C-852F-71BE-10692A7A9F9B}"/>
              </a:ext>
            </a:extLst>
          </p:cNvPr>
          <p:cNvPicPr>
            <a:picLocks noChangeAspect="1"/>
          </p:cNvPicPr>
          <p:nvPr/>
        </p:nvPicPr>
        <p:blipFill rotWithShape="1">
          <a:blip r:embed="rId6">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C8BC06B-D453-774F-3EEF-23E8776764FC}"/>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Layer 1- Physical</a:t>
            </a:r>
          </a:p>
        </p:txBody>
      </p:sp>
      <p:sp>
        <p:nvSpPr>
          <p:cNvPr id="3" name="Text Placeholder 2">
            <a:extLst>
              <a:ext uri="{FF2B5EF4-FFF2-40B4-BE49-F238E27FC236}">
                <a16:creationId xmlns:a16="http://schemas.microsoft.com/office/drawing/2014/main" id="{33C104BB-0767-E57B-5638-99A1875247EF}"/>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a:solidFill>
                  <a:schemeClr val="tx1"/>
                </a:solidFill>
              </a:rPr>
              <a:t>Media Layer</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14558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8703F-A636-F379-84FE-D8BCAC9717B4}"/>
              </a:ext>
            </a:extLst>
          </p:cNvPr>
          <p:cNvSpPr>
            <a:spLocks noGrp="1"/>
          </p:cNvSpPr>
          <p:nvPr>
            <p:ph type="title"/>
          </p:nvPr>
        </p:nvSpPr>
        <p:spPr/>
        <p:txBody>
          <a:bodyPr/>
          <a:lstStyle/>
          <a:p>
            <a:r>
              <a:rPr lang="en-US" dirty="0"/>
              <a:t>Networking Hardware</a:t>
            </a:r>
          </a:p>
        </p:txBody>
      </p:sp>
      <p:sp>
        <p:nvSpPr>
          <p:cNvPr id="3" name="Content Placeholder 2">
            <a:extLst>
              <a:ext uri="{FF2B5EF4-FFF2-40B4-BE49-F238E27FC236}">
                <a16:creationId xmlns:a16="http://schemas.microsoft.com/office/drawing/2014/main" id="{950CC701-8043-8543-E1EE-FA4124321963}"/>
              </a:ext>
            </a:extLst>
          </p:cNvPr>
          <p:cNvSpPr>
            <a:spLocks noGrp="1"/>
          </p:cNvSpPr>
          <p:nvPr>
            <p:ph idx="1"/>
          </p:nvPr>
        </p:nvSpPr>
        <p:spPr/>
        <p:txBody>
          <a:bodyPr/>
          <a:lstStyle/>
          <a:p>
            <a:r>
              <a:rPr lang="en-US" dirty="0"/>
              <a:t>Purpose</a:t>
            </a:r>
          </a:p>
          <a:p>
            <a:pPr lvl="1"/>
            <a:r>
              <a:rPr lang="en-US" dirty="0"/>
              <a:t>Provides a physical medium for transporting raw information</a:t>
            </a:r>
          </a:p>
          <a:p>
            <a:r>
              <a:rPr lang="en-US" dirty="0"/>
              <a:t>Wireless Antenna</a:t>
            </a:r>
          </a:p>
          <a:p>
            <a:r>
              <a:rPr lang="en-US" dirty="0"/>
              <a:t>Cat5 (Ethernet) Cables</a:t>
            </a:r>
          </a:p>
          <a:p>
            <a:r>
              <a:rPr lang="en-US" dirty="0"/>
              <a:t>Coaxial Cables</a:t>
            </a:r>
          </a:p>
          <a:p>
            <a:r>
              <a:rPr lang="en-US" dirty="0"/>
              <a:t>Fiber Optic Cables</a:t>
            </a:r>
          </a:p>
          <a:p>
            <a:r>
              <a:rPr lang="en-US" dirty="0"/>
              <a:t>Network Hubs</a:t>
            </a:r>
          </a:p>
          <a:p>
            <a:r>
              <a:rPr lang="en-US" dirty="0"/>
              <a:t>Network Repeaters</a:t>
            </a:r>
          </a:p>
        </p:txBody>
      </p:sp>
    </p:spTree>
    <p:extLst>
      <p:ext uri="{BB962C8B-B14F-4D97-AF65-F5344CB8AC3E}">
        <p14:creationId xmlns:p14="http://schemas.microsoft.com/office/powerpoint/2010/main" val="2037270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3D black and red cube illustration">
            <a:extLst>
              <a:ext uri="{FF2B5EF4-FFF2-40B4-BE49-F238E27FC236}">
                <a16:creationId xmlns:a16="http://schemas.microsoft.com/office/drawing/2014/main" id="{54188650-2C12-BE71-9B10-3B42E0AC2653}"/>
              </a:ext>
            </a:extLst>
          </p:cNvPr>
          <p:cNvPicPr>
            <a:picLocks noChangeAspect="1"/>
          </p:cNvPicPr>
          <p:nvPr/>
        </p:nvPicPr>
        <p:blipFill rotWithShape="1">
          <a:blip r:embed="rId6">
            <a:alphaModFix amt="40000"/>
          </a:blip>
          <a:srcRect b="6250"/>
          <a:stretch/>
        </p:blipFill>
        <p:spPr>
          <a:xfrm>
            <a:off x="20" y="10"/>
            <a:ext cx="12191980" cy="6857990"/>
          </a:xfrm>
          <a:prstGeom prst="rect">
            <a:avLst/>
          </a:prstGeom>
        </p:spPr>
      </p:pic>
      <p:sp>
        <p:nvSpPr>
          <p:cNvPr id="4" name="Title 3">
            <a:extLst>
              <a:ext uri="{FF2B5EF4-FFF2-40B4-BE49-F238E27FC236}">
                <a16:creationId xmlns:a16="http://schemas.microsoft.com/office/drawing/2014/main" id="{2A369C63-4DF6-71B0-955E-17146FF027D9}"/>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Layer 2 - Data Link</a:t>
            </a:r>
            <a:br>
              <a:rPr lang="en-US" sz="7200">
                <a:solidFill>
                  <a:schemeClr val="tx1"/>
                </a:solidFill>
              </a:rPr>
            </a:br>
            <a:endParaRPr lang="en-US" sz="7200">
              <a:solidFill>
                <a:schemeClr val="tx1"/>
              </a:solidFill>
            </a:endParaRPr>
          </a:p>
        </p:txBody>
      </p:sp>
      <p:sp>
        <p:nvSpPr>
          <p:cNvPr id="5" name="Text Placeholder 4">
            <a:extLst>
              <a:ext uri="{FF2B5EF4-FFF2-40B4-BE49-F238E27FC236}">
                <a16:creationId xmlns:a16="http://schemas.microsoft.com/office/drawing/2014/main" id="{83249121-ED18-CFC5-F1A8-70671FAB1280}"/>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a:solidFill>
                  <a:schemeClr val="tx1"/>
                </a:solidFill>
              </a:rPr>
              <a:t>Media layer</a:t>
            </a:r>
          </a:p>
        </p:txBody>
      </p:sp>
    </p:spTree>
    <p:extLst>
      <p:ext uri="{BB962C8B-B14F-4D97-AF65-F5344CB8AC3E}">
        <p14:creationId xmlns:p14="http://schemas.microsoft.com/office/powerpoint/2010/main" val="137411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8259-66E9-6FC7-01D8-D73A26A41D00}"/>
              </a:ext>
            </a:extLst>
          </p:cNvPr>
          <p:cNvSpPr>
            <a:spLocks noGrp="1"/>
          </p:cNvSpPr>
          <p:nvPr>
            <p:ph type="title"/>
          </p:nvPr>
        </p:nvSpPr>
        <p:spPr/>
        <p:txBody>
          <a:bodyPr/>
          <a:lstStyle/>
          <a:p>
            <a:r>
              <a:rPr lang="en-US" dirty="0"/>
              <a:t>Layer 2</a:t>
            </a:r>
          </a:p>
        </p:txBody>
      </p:sp>
      <p:sp>
        <p:nvSpPr>
          <p:cNvPr id="3" name="Content Placeholder 2">
            <a:extLst>
              <a:ext uri="{FF2B5EF4-FFF2-40B4-BE49-F238E27FC236}">
                <a16:creationId xmlns:a16="http://schemas.microsoft.com/office/drawing/2014/main" id="{B02A944E-CA39-55A7-FBB9-01463F7CD680}"/>
              </a:ext>
            </a:extLst>
          </p:cNvPr>
          <p:cNvSpPr>
            <a:spLocks noGrp="1"/>
          </p:cNvSpPr>
          <p:nvPr>
            <p:ph idx="1"/>
          </p:nvPr>
        </p:nvSpPr>
        <p:spPr/>
        <p:txBody>
          <a:bodyPr/>
          <a:lstStyle/>
          <a:p>
            <a:r>
              <a:rPr lang="en-US" dirty="0"/>
              <a:t>Purpose</a:t>
            </a:r>
          </a:p>
          <a:p>
            <a:pPr lvl="1"/>
            <a:r>
              <a:rPr lang="en-US" dirty="0"/>
              <a:t>Provides error-free transfer of data frames from one node to another via the physical layer</a:t>
            </a:r>
          </a:p>
          <a:p>
            <a:r>
              <a:rPr lang="en-US" dirty="0"/>
              <a:t>Physical</a:t>
            </a:r>
          </a:p>
          <a:p>
            <a:pPr lvl="1"/>
            <a:r>
              <a:rPr lang="en-US" dirty="0"/>
              <a:t>Network Switch</a:t>
            </a:r>
          </a:p>
          <a:p>
            <a:pPr lvl="1"/>
            <a:r>
              <a:rPr lang="en-US" dirty="0"/>
              <a:t>Network Bridge</a:t>
            </a:r>
          </a:p>
          <a:p>
            <a:r>
              <a:rPr lang="en-US" dirty="0"/>
              <a:t>Logical </a:t>
            </a:r>
          </a:p>
          <a:p>
            <a:pPr lvl="1"/>
            <a:r>
              <a:rPr lang="en-US" dirty="0"/>
              <a:t>“Frames”</a:t>
            </a:r>
          </a:p>
          <a:p>
            <a:endParaRPr lang="en-US" dirty="0"/>
          </a:p>
        </p:txBody>
      </p:sp>
    </p:spTree>
    <p:extLst>
      <p:ext uri="{BB962C8B-B14F-4D97-AF65-F5344CB8AC3E}">
        <p14:creationId xmlns:p14="http://schemas.microsoft.com/office/powerpoint/2010/main" val="3807930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3255810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15C2C0B5-E164-A37F-4646-942A712E338E}"/>
              </a:ext>
            </a:extLst>
          </p:cNvPr>
          <p:cNvPicPr>
            <a:picLocks noChangeAspect="1"/>
          </p:cNvPicPr>
          <p:nvPr/>
        </p:nvPicPr>
        <p:blipFill rotWithShape="1">
          <a:blip r:embed="rId7">
            <a:duotone>
              <a:prstClr val="black"/>
              <a:schemeClr val="accent5">
                <a:tint val="45000"/>
                <a:satMod val="400000"/>
              </a:schemeClr>
            </a:duotone>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DFB9DB0-CAA2-2D20-893C-6668213DA156}"/>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Layer 3 - Network</a:t>
            </a:r>
          </a:p>
        </p:txBody>
      </p:sp>
      <p:sp>
        <p:nvSpPr>
          <p:cNvPr id="3" name="Text Placeholder 2">
            <a:extLst>
              <a:ext uri="{FF2B5EF4-FFF2-40B4-BE49-F238E27FC236}">
                <a16:creationId xmlns:a16="http://schemas.microsoft.com/office/drawing/2014/main" id="{926E8F24-3B3A-0A10-104A-AE05FF929909}"/>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dirty="0"/>
              <a:t>Media Layer</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40302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0427-F797-D489-E2E9-DCF9560ECFE7}"/>
              </a:ext>
            </a:extLst>
          </p:cNvPr>
          <p:cNvSpPr>
            <a:spLocks noGrp="1"/>
          </p:cNvSpPr>
          <p:nvPr>
            <p:ph type="title"/>
          </p:nvPr>
        </p:nvSpPr>
        <p:spPr/>
        <p:txBody>
          <a:bodyPr/>
          <a:lstStyle/>
          <a:p>
            <a:r>
              <a:rPr lang="en-US" dirty="0"/>
              <a:t>Layer 3	</a:t>
            </a:r>
          </a:p>
        </p:txBody>
      </p:sp>
      <p:sp>
        <p:nvSpPr>
          <p:cNvPr id="3" name="Content Placeholder 2">
            <a:extLst>
              <a:ext uri="{FF2B5EF4-FFF2-40B4-BE49-F238E27FC236}">
                <a16:creationId xmlns:a16="http://schemas.microsoft.com/office/drawing/2014/main" id="{03B50202-4651-9C8F-86CE-88F01336E089}"/>
              </a:ext>
            </a:extLst>
          </p:cNvPr>
          <p:cNvSpPr>
            <a:spLocks noGrp="1"/>
          </p:cNvSpPr>
          <p:nvPr>
            <p:ph idx="1"/>
          </p:nvPr>
        </p:nvSpPr>
        <p:spPr/>
        <p:txBody>
          <a:bodyPr/>
          <a:lstStyle/>
          <a:p>
            <a:r>
              <a:rPr lang="en-US" dirty="0"/>
              <a:t>Purpose</a:t>
            </a:r>
          </a:p>
          <a:p>
            <a:pPr lvl="1"/>
            <a:r>
              <a:rPr lang="en-US" dirty="0"/>
              <a:t>Controls the operations of the subnet.</a:t>
            </a:r>
          </a:p>
          <a:p>
            <a:pPr lvl="1"/>
            <a:r>
              <a:rPr lang="en-US" dirty="0"/>
              <a:t>Decides which physical path data will take</a:t>
            </a:r>
          </a:p>
          <a:p>
            <a:r>
              <a:rPr lang="en-US" dirty="0"/>
              <a:t>Physical </a:t>
            </a:r>
          </a:p>
          <a:p>
            <a:pPr lvl="1"/>
            <a:r>
              <a:rPr lang="en-US" dirty="0"/>
              <a:t>Router</a:t>
            </a:r>
          </a:p>
          <a:p>
            <a:r>
              <a:rPr lang="en-US" dirty="0"/>
              <a:t>Logical (Protocols)</a:t>
            </a:r>
          </a:p>
          <a:p>
            <a:pPr lvl="1"/>
            <a:r>
              <a:rPr lang="en-US" dirty="0"/>
              <a:t>IP</a:t>
            </a:r>
          </a:p>
          <a:p>
            <a:pPr lvl="1"/>
            <a:r>
              <a:rPr lang="en-US" dirty="0"/>
              <a:t>ICMP</a:t>
            </a:r>
          </a:p>
          <a:p>
            <a:pPr lvl="1"/>
            <a:r>
              <a:rPr lang="en-US" dirty="0" err="1"/>
              <a:t>IPSec</a:t>
            </a:r>
            <a:endParaRPr lang="en-US" dirty="0"/>
          </a:p>
          <a:p>
            <a:pPr lvl="1"/>
            <a:r>
              <a:rPr lang="en-US" dirty="0"/>
              <a:t>IGMP</a:t>
            </a:r>
          </a:p>
        </p:txBody>
      </p:sp>
    </p:spTree>
    <p:extLst>
      <p:ext uri="{BB962C8B-B14F-4D97-AF65-F5344CB8AC3E}">
        <p14:creationId xmlns:p14="http://schemas.microsoft.com/office/powerpoint/2010/main" val="3472812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Boxes and roller conveyor">
            <a:extLst>
              <a:ext uri="{FF2B5EF4-FFF2-40B4-BE49-F238E27FC236}">
                <a16:creationId xmlns:a16="http://schemas.microsoft.com/office/drawing/2014/main" id="{DFDA5F22-4112-FEA6-3538-C7F035F452E2}"/>
              </a:ext>
            </a:extLst>
          </p:cNvPr>
          <p:cNvPicPr>
            <a:picLocks noChangeAspect="1"/>
          </p:cNvPicPr>
          <p:nvPr/>
        </p:nvPicPr>
        <p:blipFill rotWithShape="1">
          <a:blip r:embed="rId7">
            <a:duotone>
              <a:prstClr val="black"/>
              <a:schemeClr val="accent5">
                <a:tint val="45000"/>
                <a:satMod val="400000"/>
              </a:schemeClr>
            </a:duotone>
            <a:alphaModFix amt="25000"/>
          </a:blip>
          <a:srcRect t="21536" b="3465"/>
          <a:stretch/>
        </p:blipFill>
        <p:spPr>
          <a:xfrm>
            <a:off x="20" y="10"/>
            <a:ext cx="12191980" cy="6857990"/>
          </a:xfrm>
          <a:prstGeom prst="rect">
            <a:avLst/>
          </a:prstGeom>
        </p:spPr>
      </p:pic>
      <p:sp>
        <p:nvSpPr>
          <p:cNvPr id="2" name="Title 1">
            <a:extLst>
              <a:ext uri="{FF2B5EF4-FFF2-40B4-BE49-F238E27FC236}">
                <a16:creationId xmlns:a16="http://schemas.microsoft.com/office/drawing/2014/main" id="{3DFB9DB0-CAA2-2D20-893C-6668213DA156}"/>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Layer 4 - Transport</a:t>
            </a:r>
          </a:p>
        </p:txBody>
      </p:sp>
      <p:sp>
        <p:nvSpPr>
          <p:cNvPr id="3" name="Text Placeholder 2">
            <a:extLst>
              <a:ext uri="{FF2B5EF4-FFF2-40B4-BE49-F238E27FC236}">
                <a16:creationId xmlns:a16="http://schemas.microsoft.com/office/drawing/2014/main" id="{926E8F24-3B3A-0A10-104A-AE05FF929909}"/>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dirty="0"/>
              <a:t>Host Layer</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94696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1E84-9B5A-1CF1-C1AA-E95B18C2E50B}"/>
              </a:ext>
            </a:extLst>
          </p:cNvPr>
          <p:cNvSpPr>
            <a:spLocks noGrp="1"/>
          </p:cNvSpPr>
          <p:nvPr>
            <p:ph type="title"/>
          </p:nvPr>
        </p:nvSpPr>
        <p:spPr/>
        <p:txBody>
          <a:bodyPr/>
          <a:lstStyle/>
          <a:p>
            <a:r>
              <a:rPr lang="en-US" dirty="0"/>
              <a:t>Layer 4</a:t>
            </a:r>
          </a:p>
        </p:txBody>
      </p:sp>
      <p:sp>
        <p:nvSpPr>
          <p:cNvPr id="3" name="Content Placeholder 2">
            <a:extLst>
              <a:ext uri="{FF2B5EF4-FFF2-40B4-BE49-F238E27FC236}">
                <a16:creationId xmlns:a16="http://schemas.microsoft.com/office/drawing/2014/main" id="{28A35257-1E86-AD47-DE3F-10CD479D2218}"/>
              </a:ext>
            </a:extLst>
          </p:cNvPr>
          <p:cNvSpPr>
            <a:spLocks noGrp="1"/>
          </p:cNvSpPr>
          <p:nvPr>
            <p:ph idx="1"/>
          </p:nvPr>
        </p:nvSpPr>
        <p:spPr/>
        <p:txBody>
          <a:bodyPr/>
          <a:lstStyle/>
          <a:p>
            <a:r>
              <a:rPr lang="en-US" dirty="0"/>
              <a:t>Purpose</a:t>
            </a:r>
          </a:p>
          <a:p>
            <a:pPr lvl="1"/>
            <a:r>
              <a:rPr lang="en-US" dirty="0"/>
              <a:t>Ensures that messages are delivered in sequence without losses, errors or duplications</a:t>
            </a:r>
          </a:p>
          <a:p>
            <a:r>
              <a:rPr lang="en-US" dirty="0"/>
              <a:t>Logical</a:t>
            </a:r>
          </a:p>
          <a:p>
            <a:pPr lvl="1"/>
            <a:r>
              <a:rPr lang="en-US" dirty="0"/>
              <a:t>TCP</a:t>
            </a:r>
          </a:p>
          <a:p>
            <a:pPr lvl="1"/>
            <a:r>
              <a:rPr lang="en-US" dirty="0"/>
              <a:t>UDP</a:t>
            </a:r>
          </a:p>
        </p:txBody>
      </p:sp>
    </p:spTree>
    <p:extLst>
      <p:ext uri="{BB962C8B-B14F-4D97-AF65-F5344CB8AC3E}">
        <p14:creationId xmlns:p14="http://schemas.microsoft.com/office/powerpoint/2010/main" val="161947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FAB68464-A1D8-B17B-E951-E07A3A35CE8D}"/>
              </a:ext>
            </a:extLst>
          </p:cNvPr>
          <p:cNvPicPr>
            <a:picLocks noChangeAspect="1"/>
          </p:cNvPicPr>
          <p:nvPr/>
        </p:nvPicPr>
        <p:blipFill rotWithShape="1">
          <a:blip r:embed="rId2">
            <a:duotone>
              <a:prstClr val="black"/>
              <a:schemeClr val="accent5">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C6F90D2F-E7E9-3DEE-081A-96A04D9190F8}"/>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10 minute break</a:t>
            </a:r>
          </a:p>
        </p:txBody>
      </p:sp>
    </p:spTree>
    <p:extLst>
      <p:ext uri="{BB962C8B-B14F-4D97-AF65-F5344CB8AC3E}">
        <p14:creationId xmlns:p14="http://schemas.microsoft.com/office/powerpoint/2010/main" val="4199864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EFBFB-CBD7-C584-4EB6-B133216B919C}"/>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a:solidFill>
                  <a:schemeClr val="tx2"/>
                </a:solidFill>
                <a:latin typeface="+mj-lt"/>
                <a:ea typeface="+mj-ea"/>
                <a:cs typeface="+mj-cs"/>
              </a:rPr>
              <a:t>TCP VS. UDP</a:t>
            </a:r>
          </a:p>
        </p:txBody>
      </p:sp>
    </p:spTree>
    <p:extLst>
      <p:ext uri="{BB962C8B-B14F-4D97-AF65-F5344CB8AC3E}">
        <p14:creationId xmlns:p14="http://schemas.microsoft.com/office/powerpoint/2010/main" val="404579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urful pins connected with a thread">
            <a:extLst>
              <a:ext uri="{FF2B5EF4-FFF2-40B4-BE49-F238E27FC236}">
                <a16:creationId xmlns:a16="http://schemas.microsoft.com/office/drawing/2014/main" id="{4AC5C66B-7FB7-7AEA-FAB2-87CD750EE316}"/>
              </a:ext>
            </a:extLst>
          </p:cNvPr>
          <p:cNvPicPr>
            <a:picLocks noChangeAspect="1"/>
          </p:cNvPicPr>
          <p:nvPr/>
        </p:nvPicPr>
        <p:blipFill rotWithShape="1">
          <a:blip r:embed="rId6">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F068BB1-DBC3-3E22-F15A-BCE6CE62BF4E}"/>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nSpc>
                <a:spcPct val="90000"/>
              </a:lnSpc>
            </a:pPr>
            <a:r>
              <a:rPr lang="en-US" sz="7200" dirty="0">
                <a:solidFill>
                  <a:schemeClr val="tx1"/>
                </a:solidFill>
              </a:rPr>
              <a:t>Stateful vs. Stateless Networking</a:t>
            </a:r>
          </a:p>
        </p:txBody>
      </p:sp>
    </p:spTree>
    <p:extLst>
      <p:ext uri="{BB962C8B-B14F-4D97-AF65-F5344CB8AC3E}">
        <p14:creationId xmlns:p14="http://schemas.microsoft.com/office/powerpoint/2010/main" val="1726762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56B0482-372A-78B0-7BB7-9B3F8CF6917E}"/>
              </a:ext>
            </a:extLst>
          </p:cNvPr>
          <p:cNvPicPr>
            <a:picLocks noChangeAspect="1"/>
          </p:cNvPicPr>
          <p:nvPr/>
        </p:nvPicPr>
        <p:blipFill>
          <a:blip r:embed="rId2"/>
          <a:stretch>
            <a:fillRect/>
          </a:stretch>
        </p:blipFill>
        <p:spPr>
          <a:xfrm>
            <a:off x="2449188" y="1212104"/>
            <a:ext cx="7945114" cy="5127143"/>
          </a:xfrm>
          <a:prstGeom prst="rect">
            <a:avLst/>
          </a:prstGeom>
        </p:spPr>
      </p:pic>
    </p:spTree>
    <p:extLst>
      <p:ext uri="{BB962C8B-B14F-4D97-AF65-F5344CB8AC3E}">
        <p14:creationId xmlns:p14="http://schemas.microsoft.com/office/powerpoint/2010/main" val="3867711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0B87BAC7-F82D-075B-07B8-99863AFC0FFF}"/>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dirty="0">
                <a:solidFill>
                  <a:schemeClr val="tx2"/>
                </a:solidFill>
                <a:latin typeface="+mj-lt"/>
                <a:ea typeface="+mj-ea"/>
                <a:cs typeface="+mj-cs"/>
              </a:rPr>
              <a:t>TCP Handling</a:t>
            </a:r>
          </a:p>
        </p:txBody>
      </p:sp>
      <p:sp>
        <p:nvSpPr>
          <p:cNvPr id="25"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7171951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4" name="Picture 4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 name="Oval 4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8" name="Picture 4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0" name="Picture 4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2" name="Rectangle 5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53">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3D3AD-4C55-38DC-888B-0A57080C2114}"/>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a:solidFill>
                  <a:srgbClr val="EBEBEB"/>
                </a:solidFill>
              </a:rPr>
              <a:t>TCP 3-Way Handshake</a:t>
            </a:r>
          </a:p>
        </p:txBody>
      </p:sp>
      <p:sp>
        <p:nvSpPr>
          <p:cNvPr id="56"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descr="A picture containing diagram&#10;&#10;Description automatically generated">
            <a:extLst>
              <a:ext uri="{FF2B5EF4-FFF2-40B4-BE49-F238E27FC236}">
                <a16:creationId xmlns:a16="http://schemas.microsoft.com/office/drawing/2014/main" id="{C7D2500F-DBCB-A27A-1925-FEB48850696C}"/>
              </a:ext>
            </a:extLst>
          </p:cNvPr>
          <p:cNvPicPr>
            <a:picLocks noChangeAspect="1"/>
          </p:cNvPicPr>
          <p:nvPr/>
        </p:nvPicPr>
        <p:blipFill rotWithShape="1">
          <a:blip r:embed="rId7"/>
          <a:srcRect l="13156" r="1" b="1"/>
          <a:stretch/>
        </p:blipFill>
        <p:spPr>
          <a:xfrm>
            <a:off x="0" y="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58" name="Rectangle 57">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85207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00D0-2D7A-340D-AA94-D8D3AF49AC46}"/>
              </a:ext>
            </a:extLst>
          </p:cNvPr>
          <p:cNvSpPr>
            <a:spLocks noGrp="1"/>
          </p:cNvSpPr>
          <p:nvPr>
            <p:ph type="title"/>
          </p:nvPr>
        </p:nvSpPr>
        <p:spPr/>
        <p:txBody>
          <a:bodyPr/>
          <a:lstStyle/>
          <a:p>
            <a:r>
              <a:rPr lang="en-US" dirty="0"/>
              <a:t>Admin Items</a:t>
            </a:r>
          </a:p>
        </p:txBody>
      </p:sp>
      <p:sp>
        <p:nvSpPr>
          <p:cNvPr id="3" name="Content Placeholder 2">
            <a:extLst>
              <a:ext uri="{FF2B5EF4-FFF2-40B4-BE49-F238E27FC236}">
                <a16:creationId xmlns:a16="http://schemas.microsoft.com/office/drawing/2014/main" id="{1B4473FB-DB5F-838F-77D8-BD7A937A415A}"/>
              </a:ext>
            </a:extLst>
          </p:cNvPr>
          <p:cNvSpPr>
            <a:spLocks noGrp="1"/>
          </p:cNvSpPr>
          <p:nvPr>
            <p:ph idx="1"/>
          </p:nvPr>
        </p:nvSpPr>
        <p:spPr/>
        <p:txBody>
          <a:bodyPr>
            <a:normAutofit/>
          </a:bodyPr>
          <a:lstStyle/>
          <a:p>
            <a:r>
              <a:rPr lang="en-US" dirty="0"/>
              <a:t>Absences</a:t>
            </a:r>
          </a:p>
          <a:p>
            <a:pPr lvl="1"/>
            <a:r>
              <a:rPr lang="en-US" dirty="0"/>
              <a:t>Two allowed absences (with courtesy email to the instructor)</a:t>
            </a:r>
          </a:p>
          <a:p>
            <a:r>
              <a:rPr lang="en-US" dirty="0"/>
              <a:t>Quiz at the end</a:t>
            </a:r>
          </a:p>
          <a:p>
            <a:pPr lvl="1"/>
            <a:r>
              <a:rPr lang="en-US" dirty="0"/>
              <a:t>YOU MUST TAKE THE QUIZ!</a:t>
            </a:r>
          </a:p>
          <a:p>
            <a:endParaRPr lang="en-US" dirty="0"/>
          </a:p>
        </p:txBody>
      </p:sp>
    </p:spTree>
    <p:extLst>
      <p:ext uri="{BB962C8B-B14F-4D97-AF65-F5344CB8AC3E}">
        <p14:creationId xmlns:p14="http://schemas.microsoft.com/office/powerpoint/2010/main" val="3523135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CA795E-0AC2-D06E-870C-9ACC1414A84A}"/>
              </a:ext>
            </a:extLst>
          </p:cNvPr>
          <p:cNvSpPr>
            <a:spLocks noGrp="1"/>
          </p:cNvSpPr>
          <p:nvPr>
            <p:ph type="title"/>
          </p:nvPr>
        </p:nvSpPr>
        <p:spPr/>
        <p:txBody>
          <a:bodyPr/>
          <a:lstStyle/>
          <a:p>
            <a:r>
              <a:rPr lang="en-US" dirty="0"/>
              <a:t>Explain TCP In A Gif</a:t>
            </a:r>
          </a:p>
        </p:txBody>
      </p:sp>
      <p:pic>
        <p:nvPicPr>
          <p:cNvPr id="13" name="Picture Placeholder 12" descr="A picture containing text, person&#10;&#10;Description automatically generated">
            <a:extLst>
              <a:ext uri="{FF2B5EF4-FFF2-40B4-BE49-F238E27FC236}">
                <a16:creationId xmlns:a16="http://schemas.microsoft.com/office/drawing/2014/main" id="{E34FE9D8-EA3E-E36D-EED0-33D2D6AB8D06}"/>
              </a:ext>
            </a:extLst>
          </p:cNvPr>
          <p:cNvPicPr>
            <a:picLocks noGrp="1" noChangeAspect="1"/>
          </p:cNvPicPr>
          <p:nvPr>
            <p:ph type="pic" idx="1"/>
          </p:nvPr>
        </p:nvPicPr>
        <p:blipFill>
          <a:blip r:embed="rId2"/>
          <a:srcRect l="15000" r="15000"/>
          <a:stretch>
            <a:fillRect/>
          </a:stretch>
        </p:blipFill>
        <p:spPr/>
      </p:pic>
    </p:spTree>
    <p:extLst>
      <p:ext uri="{BB962C8B-B14F-4D97-AF65-F5344CB8AC3E}">
        <p14:creationId xmlns:p14="http://schemas.microsoft.com/office/powerpoint/2010/main" val="654449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8C868C5-7223-2B76-AEA2-98F4A6912AEB}"/>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dirty="0">
                <a:solidFill>
                  <a:schemeClr val="tx2"/>
                </a:solidFill>
                <a:latin typeface="+mj-lt"/>
                <a:ea typeface="+mj-ea"/>
                <a:cs typeface="+mj-cs"/>
              </a:rPr>
              <a:t>UDP Handling</a:t>
            </a:r>
          </a:p>
        </p:txBody>
      </p:sp>
      <p:sp>
        <p:nvSpPr>
          <p:cNvPr id="25"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66118995"/>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7C43-771D-C6EB-DBDD-CCFA82DD212C}"/>
              </a:ext>
            </a:extLst>
          </p:cNvPr>
          <p:cNvSpPr>
            <a:spLocks noGrp="1"/>
          </p:cNvSpPr>
          <p:nvPr>
            <p:ph type="title"/>
          </p:nvPr>
        </p:nvSpPr>
        <p:spPr/>
        <p:txBody>
          <a:bodyPr/>
          <a:lstStyle/>
          <a:p>
            <a:r>
              <a:rPr lang="en-US" dirty="0"/>
              <a:t>Explain UDP In A Gif</a:t>
            </a:r>
          </a:p>
        </p:txBody>
      </p:sp>
      <p:pic>
        <p:nvPicPr>
          <p:cNvPr id="5" name="Picture 4" descr="A picture containing toy, doll&#10;&#10;Description automatically generated">
            <a:extLst>
              <a:ext uri="{FF2B5EF4-FFF2-40B4-BE49-F238E27FC236}">
                <a16:creationId xmlns:a16="http://schemas.microsoft.com/office/drawing/2014/main" id="{232674BA-6863-8CB4-A52E-A711A6D9ECC3}"/>
              </a:ext>
            </a:extLst>
          </p:cNvPr>
          <p:cNvPicPr>
            <a:picLocks noChangeAspect="1"/>
          </p:cNvPicPr>
          <p:nvPr/>
        </p:nvPicPr>
        <p:blipFill>
          <a:blip r:embed="rId2"/>
          <a:stretch>
            <a:fillRect/>
          </a:stretch>
        </p:blipFill>
        <p:spPr>
          <a:xfrm>
            <a:off x="3147729" y="1718056"/>
            <a:ext cx="5896541" cy="3421888"/>
          </a:xfrm>
          <a:prstGeom prst="rect">
            <a:avLst/>
          </a:prstGeom>
        </p:spPr>
      </p:pic>
    </p:spTree>
    <p:extLst>
      <p:ext uri="{BB962C8B-B14F-4D97-AF65-F5344CB8AC3E}">
        <p14:creationId xmlns:p14="http://schemas.microsoft.com/office/powerpoint/2010/main" val="1527618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text, screenshot, software, design&#10;&#10;Description automatically generated">
            <a:extLst>
              <a:ext uri="{FF2B5EF4-FFF2-40B4-BE49-F238E27FC236}">
                <a16:creationId xmlns:a16="http://schemas.microsoft.com/office/drawing/2014/main" id="{51CEAE32-0BB0-A3DC-461E-0BA40B0B43A3}"/>
              </a:ext>
            </a:extLst>
          </p:cNvPr>
          <p:cNvPicPr>
            <a:picLocks noChangeAspect="1"/>
          </p:cNvPicPr>
          <p:nvPr/>
        </p:nvPicPr>
        <p:blipFill>
          <a:blip r:embed="rId3"/>
          <a:stretch>
            <a:fillRect/>
          </a:stretch>
        </p:blipFill>
        <p:spPr>
          <a:xfrm>
            <a:off x="1414431" y="643467"/>
            <a:ext cx="9363138" cy="5571066"/>
          </a:xfrm>
          <a:prstGeom prst="rect">
            <a:avLst/>
          </a:prstGeom>
        </p:spPr>
      </p:pic>
      <p:sp>
        <p:nvSpPr>
          <p:cNvPr id="7" name="Rectangle 1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28048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EFDE-BC93-7D08-C869-16EF2D414B2C}"/>
              </a:ext>
            </a:extLst>
          </p:cNvPr>
          <p:cNvSpPr>
            <a:spLocks noGrp="1"/>
          </p:cNvSpPr>
          <p:nvPr>
            <p:ph type="title"/>
          </p:nvPr>
        </p:nvSpPr>
        <p:spPr/>
        <p:txBody>
          <a:bodyPr/>
          <a:lstStyle/>
          <a:p>
            <a:r>
              <a:rPr lang="en-US" dirty="0"/>
              <a:t>Discussion: TCP Apps &amp; UDP Apps</a:t>
            </a:r>
          </a:p>
        </p:txBody>
      </p:sp>
      <p:sp>
        <p:nvSpPr>
          <p:cNvPr id="3" name="Content Placeholder 2">
            <a:extLst>
              <a:ext uri="{FF2B5EF4-FFF2-40B4-BE49-F238E27FC236}">
                <a16:creationId xmlns:a16="http://schemas.microsoft.com/office/drawing/2014/main" id="{87C466B2-917B-6400-839C-1F94E40BA220}"/>
              </a:ext>
            </a:extLst>
          </p:cNvPr>
          <p:cNvSpPr>
            <a:spLocks noGrp="1"/>
          </p:cNvSpPr>
          <p:nvPr>
            <p:ph idx="1"/>
          </p:nvPr>
        </p:nvSpPr>
        <p:spPr/>
        <p:txBody>
          <a:bodyPr/>
          <a:lstStyle/>
          <a:p>
            <a:r>
              <a:rPr lang="en-US" dirty="0"/>
              <a:t>Moodle</a:t>
            </a:r>
          </a:p>
          <a:p>
            <a:pPr lvl="1"/>
            <a:r>
              <a:rPr lang="en-US" dirty="0"/>
              <a:t>TCP or UDP?</a:t>
            </a:r>
          </a:p>
          <a:p>
            <a:r>
              <a:rPr lang="en-US" dirty="0"/>
              <a:t>VoIP</a:t>
            </a:r>
          </a:p>
          <a:p>
            <a:pPr lvl="1"/>
            <a:r>
              <a:rPr lang="en-US" dirty="0"/>
              <a:t>TCP or UDP?</a:t>
            </a:r>
          </a:p>
          <a:p>
            <a:r>
              <a:rPr lang="en-US" dirty="0"/>
              <a:t>YouTube</a:t>
            </a:r>
          </a:p>
          <a:p>
            <a:pPr lvl="1"/>
            <a:r>
              <a:rPr lang="en-US" dirty="0"/>
              <a:t>TCP or UDP?</a:t>
            </a:r>
          </a:p>
          <a:p>
            <a:r>
              <a:rPr lang="en-US" dirty="0"/>
              <a:t>SWIFT Money Transfers</a:t>
            </a:r>
          </a:p>
          <a:p>
            <a:pPr lvl="1"/>
            <a:r>
              <a:rPr lang="en-US" dirty="0"/>
              <a:t>TCP or UDP?</a:t>
            </a:r>
          </a:p>
          <a:p>
            <a:endParaRPr lang="en-US" dirty="0"/>
          </a:p>
        </p:txBody>
      </p:sp>
    </p:spTree>
    <p:extLst>
      <p:ext uri="{BB962C8B-B14F-4D97-AF65-F5344CB8AC3E}">
        <p14:creationId xmlns:p14="http://schemas.microsoft.com/office/powerpoint/2010/main" val="1198520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9" name="Picture 38">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5" name="Rectangle 44">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B1F605-46ED-A796-8807-1AF24E0689F3}"/>
              </a:ext>
            </a:extLst>
          </p:cNvPr>
          <p:cNvSpPr>
            <a:spLocks noGrp="1"/>
          </p:cNvSpPr>
          <p:nvPr>
            <p:ph type="title"/>
          </p:nvPr>
        </p:nvSpPr>
        <p:spPr>
          <a:xfrm>
            <a:off x="988694" y="1063416"/>
            <a:ext cx="6034406" cy="4811730"/>
          </a:xfrm>
        </p:spPr>
        <p:txBody>
          <a:bodyPr vert="horz" lIns="91440" tIns="45720" rIns="91440" bIns="45720" rtlCol="0" anchor="ctr">
            <a:normAutofit/>
          </a:bodyPr>
          <a:lstStyle/>
          <a:p>
            <a:pPr algn="r"/>
            <a:r>
              <a:rPr lang="en-US" sz="6600" b="0" i="0" kern="1200">
                <a:solidFill>
                  <a:schemeClr val="tx2"/>
                </a:solidFill>
                <a:latin typeface="+mj-lt"/>
                <a:ea typeface="+mj-ea"/>
                <a:cs typeface="+mj-cs"/>
              </a:rPr>
              <a:t>Layer 5 – Session</a:t>
            </a:r>
          </a:p>
        </p:txBody>
      </p:sp>
      <p:sp>
        <p:nvSpPr>
          <p:cNvPr id="47" name="Rectangle 46">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C7B4D4BF-4052-4914-DE38-1D35CA29DBB4}"/>
              </a:ext>
            </a:extLst>
          </p:cNvPr>
          <p:cNvSpPr>
            <a:spLocks noGrp="1"/>
          </p:cNvSpPr>
          <p:nvPr>
            <p:ph type="body" idx="1"/>
          </p:nvPr>
        </p:nvSpPr>
        <p:spPr>
          <a:xfrm>
            <a:off x="7885882" y="1063416"/>
            <a:ext cx="2591618" cy="4811730"/>
          </a:xfrm>
        </p:spPr>
        <p:txBody>
          <a:bodyPr vert="horz" lIns="91440" tIns="45720" rIns="91440" bIns="45720" rtlCol="0" anchor="ctr">
            <a:normAutofit/>
          </a:bodyPr>
          <a:lstStyle/>
          <a:p>
            <a:r>
              <a:rPr lang="en-US" b="0" i="0" kern="1200" cap="all" dirty="0">
                <a:solidFill>
                  <a:schemeClr val="bg2">
                    <a:lumMod val="40000"/>
                    <a:lumOff val="60000"/>
                  </a:schemeClr>
                </a:solidFill>
                <a:latin typeface="+mj-lt"/>
                <a:ea typeface="+mj-ea"/>
                <a:cs typeface="+mj-cs"/>
              </a:rPr>
              <a:t>Host layer</a:t>
            </a:r>
          </a:p>
        </p:txBody>
      </p:sp>
      <p:sp>
        <p:nvSpPr>
          <p:cNvPr id="49" name="Rectangle 48">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867894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DBC-0D55-2385-3B71-83BC0922CBCB}"/>
              </a:ext>
            </a:extLst>
          </p:cNvPr>
          <p:cNvSpPr>
            <a:spLocks noGrp="1"/>
          </p:cNvSpPr>
          <p:nvPr>
            <p:ph type="title"/>
          </p:nvPr>
        </p:nvSpPr>
        <p:spPr/>
        <p:txBody>
          <a:bodyPr/>
          <a:lstStyle/>
          <a:p>
            <a:r>
              <a:rPr lang="en-US" dirty="0"/>
              <a:t>Layer 5</a:t>
            </a:r>
          </a:p>
        </p:txBody>
      </p:sp>
      <p:sp>
        <p:nvSpPr>
          <p:cNvPr id="3" name="Content Placeholder 2">
            <a:extLst>
              <a:ext uri="{FF2B5EF4-FFF2-40B4-BE49-F238E27FC236}">
                <a16:creationId xmlns:a16="http://schemas.microsoft.com/office/drawing/2014/main" id="{15851888-579B-E525-A98D-0C32941FC500}"/>
              </a:ext>
            </a:extLst>
          </p:cNvPr>
          <p:cNvSpPr>
            <a:spLocks noGrp="1"/>
          </p:cNvSpPr>
          <p:nvPr>
            <p:ph idx="1"/>
          </p:nvPr>
        </p:nvSpPr>
        <p:spPr/>
        <p:txBody>
          <a:bodyPr/>
          <a:lstStyle/>
          <a:p>
            <a:r>
              <a:rPr lang="en-US" dirty="0"/>
              <a:t>Purpose</a:t>
            </a:r>
          </a:p>
          <a:p>
            <a:pPr lvl="1"/>
            <a:r>
              <a:rPr lang="en-US" dirty="0"/>
              <a:t>Allows the establishment of sessions between processes</a:t>
            </a:r>
          </a:p>
          <a:p>
            <a:r>
              <a:rPr lang="en-US" dirty="0"/>
              <a:t>Protocols</a:t>
            </a:r>
          </a:p>
          <a:p>
            <a:pPr lvl="1"/>
            <a:r>
              <a:rPr lang="en-US" dirty="0"/>
              <a:t>RPC</a:t>
            </a:r>
          </a:p>
          <a:p>
            <a:pPr lvl="1"/>
            <a:r>
              <a:rPr lang="en-US" dirty="0"/>
              <a:t>SQL</a:t>
            </a:r>
          </a:p>
          <a:p>
            <a:pPr lvl="1"/>
            <a:r>
              <a:rPr lang="en-US" dirty="0"/>
              <a:t>NFS</a:t>
            </a:r>
          </a:p>
          <a:p>
            <a:pPr lvl="1"/>
            <a:r>
              <a:rPr lang="en-US" dirty="0" err="1"/>
              <a:t>Netbios</a:t>
            </a:r>
            <a:endParaRPr lang="en-US" dirty="0"/>
          </a:p>
        </p:txBody>
      </p:sp>
    </p:spTree>
    <p:extLst>
      <p:ext uri="{BB962C8B-B14F-4D97-AF65-F5344CB8AC3E}">
        <p14:creationId xmlns:p14="http://schemas.microsoft.com/office/powerpoint/2010/main" val="523218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9"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1"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2"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2">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B1F605-46ED-A796-8807-1AF24E0689F3}"/>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100" dirty="0">
                <a:solidFill>
                  <a:srgbClr val="EBEBEB"/>
                </a:solidFill>
              </a:rPr>
              <a:t>Layer 6 – Presentation</a:t>
            </a:r>
          </a:p>
        </p:txBody>
      </p:sp>
      <p:sp>
        <p:nvSpPr>
          <p:cNvPr id="5" name="Text Placeholder 4">
            <a:extLst>
              <a:ext uri="{FF2B5EF4-FFF2-40B4-BE49-F238E27FC236}">
                <a16:creationId xmlns:a16="http://schemas.microsoft.com/office/drawing/2014/main" id="{C7B4D4BF-4052-4914-DE38-1D35CA29DBB4}"/>
              </a:ext>
            </a:extLst>
          </p:cNvPr>
          <p:cNvSpPr>
            <a:spLocks noGrp="1"/>
          </p:cNvSpPr>
          <p:nvPr>
            <p:ph type="body" idx="1"/>
          </p:nvPr>
        </p:nvSpPr>
        <p:spPr>
          <a:xfrm>
            <a:off x="7973137" y="4588329"/>
            <a:ext cx="3571163" cy="1621508"/>
          </a:xfrm>
        </p:spPr>
        <p:txBody>
          <a:bodyPr vert="horz" lIns="91440" tIns="45720" rIns="91440" bIns="45720" rtlCol="0" anchor="t">
            <a:normAutofit/>
          </a:bodyPr>
          <a:lstStyle/>
          <a:p>
            <a:r>
              <a:rPr lang="en-US" sz="1800">
                <a:solidFill>
                  <a:schemeClr val="tx2">
                    <a:lumMod val="40000"/>
                    <a:lumOff val="60000"/>
                  </a:schemeClr>
                </a:solidFill>
              </a:rPr>
              <a:t>Host layer</a:t>
            </a:r>
          </a:p>
        </p:txBody>
      </p:sp>
      <p:sp>
        <p:nvSpPr>
          <p:cNvPr id="36"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7" name="Picture 6">
            <a:extLst>
              <a:ext uri="{FF2B5EF4-FFF2-40B4-BE49-F238E27FC236}">
                <a16:creationId xmlns:a16="http://schemas.microsoft.com/office/drawing/2014/main" id="{78D3E2AD-706C-CAEF-EBA8-3030667166E9}"/>
              </a:ext>
            </a:extLst>
          </p:cNvPr>
          <p:cNvPicPr>
            <a:picLocks noChangeAspect="1"/>
          </p:cNvPicPr>
          <p:nvPr/>
        </p:nvPicPr>
        <p:blipFill rotWithShape="1">
          <a:blip r:embed="rId7"/>
          <a:srcRect l="10828" r="14492" b="-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38" name="Rectangle 2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72926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DBC-0D55-2385-3B71-83BC0922CBCB}"/>
              </a:ext>
            </a:extLst>
          </p:cNvPr>
          <p:cNvSpPr>
            <a:spLocks noGrp="1"/>
          </p:cNvSpPr>
          <p:nvPr>
            <p:ph type="title"/>
          </p:nvPr>
        </p:nvSpPr>
        <p:spPr/>
        <p:txBody>
          <a:bodyPr/>
          <a:lstStyle/>
          <a:p>
            <a:r>
              <a:rPr lang="en-US" dirty="0"/>
              <a:t>Layer 6</a:t>
            </a:r>
          </a:p>
        </p:txBody>
      </p:sp>
      <p:sp>
        <p:nvSpPr>
          <p:cNvPr id="3" name="Content Placeholder 2">
            <a:extLst>
              <a:ext uri="{FF2B5EF4-FFF2-40B4-BE49-F238E27FC236}">
                <a16:creationId xmlns:a16="http://schemas.microsoft.com/office/drawing/2014/main" id="{15851888-579B-E525-A98D-0C32941FC500}"/>
              </a:ext>
            </a:extLst>
          </p:cNvPr>
          <p:cNvSpPr>
            <a:spLocks noGrp="1"/>
          </p:cNvSpPr>
          <p:nvPr>
            <p:ph idx="1"/>
          </p:nvPr>
        </p:nvSpPr>
        <p:spPr/>
        <p:txBody>
          <a:bodyPr/>
          <a:lstStyle/>
          <a:p>
            <a:r>
              <a:rPr lang="en-US" dirty="0"/>
              <a:t>Purpose</a:t>
            </a:r>
          </a:p>
          <a:p>
            <a:pPr lvl="1"/>
            <a:r>
              <a:rPr lang="en-US" dirty="0"/>
              <a:t>Formats data bound for the application layer (layer 7)</a:t>
            </a:r>
          </a:p>
          <a:p>
            <a:r>
              <a:rPr lang="en-US" dirty="0"/>
              <a:t>Protocols</a:t>
            </a:r>
          </a:p>
          <a:p>
            <a:pPr lvl="1"/>
            <a:r>
              <a:rPr lang="en-US" dirty="0"/>
              <a:t>JPG</a:t>
            </a:r>
          </a:p>
          <a:p>
            <a:pPr lvl="1"/>
            <a:r>
              <a:rPr lang="en-US" dirty="0"/>
              <a:t>ASCII</a:t>
            </a:r>
          </a:p>
          <a:p>
            <a:pPr lvl="1"/>
            <a:r>
              <a:rPr lang="en-US" dirty="0"/>
              <a:t>ANSI</a:t>
            </a:r>
          </a:p>
          <a:p>
            <a:pPr lvl="1"/>
            <a:r>
              <a:rPr lang="en-US" dirty="0"/>
              <a:t>GIF</a:t>
            </a:r>
          </a:p>
          <a:p>
            <a:pPr lvl="1"/>
            <a:r>
              <a:rPr lang="en-US" dirty="0"/>
              <a:t>WEBP</a:t>
            </a:r>
          </a:p>
        </p:txBody>
      </p:sp>
    </p:spTree>
    <p:extLst>
      <p:ext uri="{BB962C8B-B14F-4D97-AF65-F5344CB8AC3E}">
        <p14:creationId xmlns:p14="http://schemas.microsoft.com/office/powerpoint/2010/main" val="2732764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9"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1"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2">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B1F605-46ED-A796-8807-1AF24E0689F3}"/>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400">
                <a:solidFill>
                  <a:srgbClr val="EBEBEB"/>
                </a:solidFill>
              </a:rPr>
              <a:t>Layer 7 – Application</a:t>
            </a:r>
          </a:p>
        </p:txBody>
      </p:sp>
      <p:sp>
        <p:nvSpPr>
          <p:cNvPr id="5" name="Text Placeholder 4">
            <a:extLst>
              <a:ext uri="{FF2B5EF4-FFF2-40B4-BE49-F238E27FC236}">
                <a16:creationId xmlns:a16="http://schemas.microsoft.com/office/drawing/2014/main" id="{C7B4D4BF-4052-4914-DE38-1D35CA29DBB4}"/>
              </a:ext>
            </a:extLst>
          </p:cNvPr>
          <p:cNvSpPr>
            <a:spLocks noGrp="1"/>
          </p:cNvSpPr>
          <p:nvPr>
            <p:ph type="body" idx="1"/>
          </p:nvPr>
        </p:nvSpPr>
        <p:spPr>
          <a:xfrm>
            <a:off x="7973137" y="4588329"/>
            <a:ext cx="3571163" cy="1621508"/>
          </a:xfrm>
        </p:spPr>
        <p:txBody>
          <a:bodyPr vert="horz" lIns="91440" tIns="45720" rIns="91440" bIns="45720" rtlCol="0" anchor="t">
            <a:normAutofit/>
          </a:bodyPr>
          <a:lstStyle/>
          <a:p>
            <a:r>
              <a:rPr lang="en-US" sz="1800">
                <a:solidFill>
                  <a:schemeClr val="tx2">
                    <a:lumMod val="40000"/>
                    <a:lumOff val="60000"/>
                  </a:schemeClr>
                </a:solidFill>
              </a:rPr>
              <a:t>Host layer</a:t>
            </a:r>
          </a:p>
        </p:txBody>
      </p:sp>
      <p:sp>
        <p:nvSpPr>
          <p:cNvPr id="35"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6" name="Picture 6" descr="Person writing on a notepad">
            <a:extLst>
              <a:ext uri="{FF2B5EF4-FFF2-40B4-BE49-F238E27FC236}">
                <a16:creationId xmlns:a16="http://schemas.microsoft.com/office/drawing/2014/main" id="{8146B2E8-0CBB-56AB-38D9-C60A33EBC4D4}"/>
              </a:ext>
            </a:extLst>
          </p:cNvPr>
          <p:cNvPicPr>
            <a:picLocks noChangeAspect="1"/>
          </p:cNvPicPr>
          <p:nvPr/>
        </p:nvPicPr>
        <p:blipFill rotWithShape="1">
          <a:blip r:embed="rId7"/>
          <a:srcRect l="8856" r="147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7" name="Rectangle 2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5240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4872012" y="1447800"/>
            <a:ext cx="5222325" cy="3329581"/>
          </a:xfrm>
        </p:spPr>
        <p:txBody>
          <a:bodyPr vert="horz" lIns="91440" tIns="45720" rIns="91440" bIns="45720" rtlCol="0" anchor="b">
            <a:normAutofit fontScale="90000"/>
          </a:bodyPr>
          <a:lstStyle/>
          <a:p>
            <a:r>
              <a:rPr lang="en-US" sz="7200" dirty="0">
                <a:solidFill>
                  <a:srgbClr val="EBEBEB"/>
                </a:solidFill>
              </a:rPr>
              <a:t>Previous Session</a:t>
            </a:r>
            <a:r>
              <a:rPr lang="en-US" sz="7200" b="0" i="0" kern="1200" dirty="0">
                <a:solidFill>
                  <a:srgbClr val="EBEBEB"/>
                </a:solidFill>
                <a:latin typeface="+mj-lt"/>
                <a:ea typeface="+mj-ea"/>
                <a:cs typeface="+mj-cs"/>
              </a:rPr>
              <a:t> </a:t>
            </a:r>
            <a:r>
              <a:rPr lang="en-US" sz="7200" dirty="0">
                <a:solidFill>
                  <a:srgbClr val="EBEBEB"/>
                </a:solidFill>
              </a:rPr>
              <a:t>R</a:t>
            </a:r>
            <a:r>
              <a:rPr lang="en-US" sz="7200" b="0" i="0" kern="1200" dirty="0">
                <a:solidFill>
                  <a:srgbClr val="EBEBEB"/>
                </a:solidFill>
                <a:latin typeface="+mj-lt"/>
                <a:ea typeface="+mj-ea"/>
                <a:cs typeface="+mj-cs"/>
              </a:rPr>
              <a:t>ecap</a:t>
            </a:r>
          </a:p>
        </p:txBody>
      </p:sp>
      <p:sp>
        <p:nvSpPr>
          <p:cNvPr id="26"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3013550915"/>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DBC-0D55-2385-3B71-83BC0922CBCB}"/>
              </a:ext>
            </a:extLst>
          </p:cNvPr>
          <p:cNvSpPr>
            <a:spLocks noGrp="1"/>
          </p:cNvSpPr>
          <p:nvPr>
            <p:ph type="title"/>
          </p:nvPr>
        </p:nvSpPr>
        <p:spPr/>
        <p:txBody>
          <a:bodyPr/>
          <a:lstStyle/>
          <a:p>
            <a:r>
              <a:rPr lang="en-US" dirty="0"/>
              <a:t>Layer 7</a:t>
            </a:r>
          </a:p>
        </p:txBody>
      </p:sp>
      <p:sp>
        <p:nvSpPr>
          <p:cNvPr id="3" name="Content Placeholder 2">
            <a:extLst>
              <a:ext uri="{FF2B5EF4-FFF2-40B4-BE49-F238E27FC236}">
                <a16:creationId xmlns:a16="http://schemas.microsoft.com/office/drawing/2014/main" id="{15851888-579B-E525-A98D-0C32941FC500}"/>
              </a:ext>
            </a:extLst>
          </p:cNvPr>
          <p:cNvSpPr>
            <a:spLocks noGrp="1"/>
          </p:cNvSpPr>
          <p:nvPr>
            <p:ph idx="1"/>
          </p:nvPr>
        </p:nvSpPr>
        <p:spPr/>
        <p:txBody>
          <a:bodyPr/>
          <a:lstStyle/>
          <a:p>
            <a:r>
              <a:rPr lang="en-US" dirty="0"/>
              <a:t>Purpose</a:t>
            </a:r>
          </a:p>
          <a:p>
            <a:pPr lvl="1"/>
            <a:r>
              <a:rPr lang="en-US" dirty="0"/>
              <a:t>Interface layers for users to access network resources</a:t>
            </a:r>
          </a:p>
          <a:p>
            <a:r>
              <a:rPr lang="en-US" dirty="0"/>
              <a:t>Protocols</a:t>
            </a:r>
          </a:p>
          <a:p>
            <a:pPr lvl="1"/>
            <a:r>
              <a:rPr lang="en-US" dirty="0"/>
              <a:t>SMTP</a:t>
            </a:r>
          </a:p>
          <a:p>
            <a:pPr lvl="1"/>
            <a:r>
              <a:rPr lang="en-US" dirty="0"/>
              <a:t>HTTP</a:t>
            </a:r>
          </a:p>
          <a:p>
            <a:pPr lvl="1"/>
            <a:r>
              <a:rPr lang="en-US" dirty="0"/>
              <a:t>Wiki</a:t>
            </a:r>
          </a:p>
          <a:p>
            <a:pPr lvl="1"/>
            <a:r>
              <a:rPr lang="en-US" dirty="0"/>
              <a:t>Microsoft Word</a:t>
            </a:r>
          </a:p>
        </p:txBody>
      </p:sp>
    </p:spTree>
    <p:extLst>
      <p:ext uri="{BB962C8B-B14F-4D97-AF65-F5344CB8AC3E}">
        <p14:creationId xmlns:p14="http://schemas.microsoft.com/office/powerpoint/2010/main" val="2233240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multicast broadcast&#10;&#10;Description automatically generated with medium confidence">
            <a:extLst>
              <a:ext uri="{FF2B5EF4-FFF2-40B4-BE49-F238E27FC236}">
                <a16:creationId xmlns:a16="http://schemas.microsoft.com/office/drawing/2014/main" id="{5253CA14-209B-CCE4-E687-78FFC196CD2C}"/>
              </a:ext>
            </a:extLst>
          </p:cNvPr>
          <p:cNvPicPr>
            <a:picLocks noGrp="1" noChangeAspect="1"/>
          </p:cNvPicPr>
          <p:nvPr>
            <p:ph idx="4294967295"/>
          </p:nvPr>
        </p:nvPicPr>
        <p:blipFill>
          <a:blip r:embed="rId3"/>
          <a:stretch>
            <a:fillRect/>
          </a:stretch>
        </p:blipFill>
        <p:spPr>
          <a:xfrm>
            <a:off x="1143941" y="643467"/>
            <a:ext cx="9904117" cy="5571066"/>
          </a:xfrm>
          <a:prstGeom prst="rect">
            <a:avLst/>
          </a:prstGeom>
        </p:spPr>
      </p:pic>
      <p:sp>
        <p:nvSpPr>
          <p:cNvPr id="12" name="Rectangle 1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30948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4DA459A-6A92-CB3D-AE78-91EBE91CF322}"/>
              </a:ext>
            </a:extLst>
          </p:cNvPr>
          <p:cNvSpPr>
            <a:spLocks noGrp="1"/>
          </p:cNvSpPr>
          <p:nvPr>
            <p:ph type="title"/>
          </p:nvPr>
        </p:nvSpPr>
        <p:spPr>
          <a:xfrm>
            <a:off x="8201837" y="1454963"/>
            <a:ext cx="3342462" cy="3308380"/>
          </a:xfrm>
        </p:spPr>
        <p:txBody>
          <a:bodyPr vert="horz" lIns="91440" tIns="45720" rIns="91440" bIns="45720" rtlCol="0" anchor="b">
            <a:normAutofit/>
          </a:bodyPr>
          <a:lstStyle/>
          <a:p>
            <a:r>
              <a:rPr lang="en-US" sz="6000"/>
              <a:t>Shall We Play A Game?</a:t>
            </a:r>
          </a:p>
        </p:txBody>
      </p:sp>
      <p:sp>
        <p:nvSpPr>
          <p:cNvPr id="3" name="Content Placeholder 2">
            <a:extLst>
              <a:ext uri="{FF2B5EF4-FFF2-40B4-BE49-F238E27FC236}">
                <a16:creationId xmlns:a16="http://schemas.microsoft.com/office/drawing/2014/main" id="{14198208-9A9C-A65C-0150-6F37014E9348}"/>
              </a:ext>
            </a:extLst>
          </p:cNvPr>
          <p:cNvSpPr>
            <a:spLocks noGrp="1"/>
          </p:cNvSpPr>
          <p:nvPr>
            <p:ph idx="1"/>
          </p:nvPr>
        </p:nvSpPr>
        <p:spPr>
          <a:xfrm>
            <a:off x="8201837" y="4763342"/>
            <a:ext cx="3342462" cy="1485055"/>
          </a:xfrm>
        </p:spPr>
        <p:txBody>
          <a:bodyPr vert="horz" lIns="91440" tIns="45720" rIns="91440" bIns="45720" rtlCol="0" anchor="t">
            <a:normAutofit/>
          </a:bodyPr>
          <a:lstStyle/>
          <a:p>
            <a:pPr marL="0" indent="0">
              <a:buNone/>
            </a:pPr>
            <a:r>
              <a:rPr lang="en-US" sz="1800" cap="all" dirty="0">
                <a:solidFill>
                  <a:schemeClr val="bg2">
                    <a:lumMod val="40000"/>
                    <a:lumOff val="60000"/>
                  </a:schemeClr>
                </a:solidFill>
                <a:hlinkClick r:id="rId8"/>
              </a:rPr>
              <a:t>https://static-labs.tryhackme.cloud/sites/osi-model-game/</a:t>
            </a:r>
            <a:endParaRPr lang="en-US" sz="1800" cap="all" dirty="0">
              <a:solidFill>
                <a:schemeClr val="bg2">
                  <a:lumMod val="40000"/>
                  <a:lumOff val="60000"/>
                </a:schemeClr>
              </a:solidFill>
            </a:endParaRPr>
          </a:p>
        </p:txBody>
      </p:sp>
      <p:pic>
        <p:nvPicPr>
          <p:cNvPr id="5" name="Picture 4" descr="A picture containing text, black, scoreboard&#10;&#10;Description automatically generated">
            <a:extLst>
              <a:ext uri="{FF2B5EF4-FFF2-40B4-BE49-F238E27FC236}">
                <a16:creationId xmlns:a16="http://schemas.microsoft.com/office/drawing/2014/main" id="{95380095-86F7-8BF4-E1F5-9695CD91D511}"/>
              </a:ext>
            </a:extLst>
          </p:cNvPr>
          <p:cNvPicPr>
            <a:picLocks noChangeAspect="1"/>
          </p:cNvPicPr>
          <p:nvPr/>
        </p:nvPicPr>
        <p:blipFill rotWithShape="1">
          <a:blip r:embed="rId9"/>
          <a:srcRect t="18823" r="2" b="2"/>
          <a:stretch/>
        </p:blipFill>
        <p:spPr>
          <a:xfrm>
            <a:off x="607848" y="609601"/>
            <a:ext cx="6946288"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67221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5ECBDDC-AE87-1D89-CB24-A5BB098054F6}"/>
              </a:ext>
            </a:extLst>
          </p:cNvPr>
          <p:cNvPicPr>
            <a:picLocks noChangeAspect="1"/>
          </p:cNvPicPr>
          <p:nvPr/>
        </p:nvPicPr>
        <p:blipFill rotWithShape="1">
          <a:blip r:embed="rId6">
            <a:alphaModFix amt="40000"/>
          </a:blip>
          <a:srcRect t="26948"/>
          <a:stretch/>
        </p:blipFill>
        <p:spPr>
          <a:xfrm>
            <a:off x="20" y="10"/>
            <a:ext cx="12191980" cy="6857990"/>
          </a:xfrm>
          <a:prstGeom prst="rect">
            <a:avLst/>
          </a:prstGeom>
        </p:spPr>
      </p:pic>
      <p:sp>
        <p:nvSpPr>
          <p:cNvPr id="2" name="Title 1">
            <a:extLst>
              <a:ext uri="{FF2B5EF4-FFF2-40B4-BE49-F238E27FC236}">
                <a16:creationId xmlns:a16="http://schemas.microsoft.com/office/drawing/2014/main" id="{C71BC0B6-768E-D874-F5F2-5CAE197926FE}"/>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solidFill>
                  <a:schemeClr val="tx1"/>
                </a:solidFill>
              </a:rPr>
              <a:t>Name Resolution</a:t>
            </a:r>
          </a:p>
        </p:txBody>
      </p:sp>
      <p:sp>
        <p:nvSpPr>
          <p:cNvPr id="22"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40065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 name="Picture 4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4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5" name="Picture 4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4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4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862C2-B803-D029-2064-6ACCB46DFC80}"/>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DNS</a:t>
            </a:r>
          </a:p>
        </p:txBody>
      </p:sp>
      <p:sp>
        <p:nvSpPr>
          <p:cNvPr id="5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5" name="Freeform: Shape 5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ectangle 5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picture containing text, screenshot, diagram, line&#10;&#10;Description automatically generated">
            <a:extLst>
              <a:ext uri="{FF2B5EF4-FFF2-40B4-BE49-F238E27FC236}">
                <a16:creationId xmlns:a16="http://schemas.microsoft.com/office/drawing/2014/main" id="{3584C384-2296-8D4C-609E-BD0444B2250B}"/>
              </a:ext>
            </a:extLst>
          </p:cNvPr>
          <p:cNvPicPr>
            <a:picLocks noChangeAspect="1"/>
          </p:cNvPicPr>
          <p:nvPr/>
        </p:nvPicPr>
        <p:blipFill>
          <a:blip r:embed="rId6"/>
          <a:stretch>
            <a:fillRect/>
          </a:stretch>
        </p:blipFill>
        <p:spPr>
          <a:xfrm>
            <a:off x="643854" y="1116461"/>
            <a:ext cx="6270662" cy="4624613"/>
          </a:xfrm>
          <a:prstGeom prst="rect">
            <a:avLst/>
          </a:prstGeom>
          <a:effectLst/>
        </p:spPr>
      </p:pic>
    </p:spTree>
    <p:extLst>
      <p:ext uri="{BB962C8B-B14F-4D97-AF65-F5344CB8AC3E}">
        <p14:creationId xmlns:p14="http://schemas.microsoft.com/office/powerpoint/2010/main" val="2970952782"/>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409A1B76-D33E-9DD1-67B8-6F3BADE6388E}"/>
              </a:ext>
            </a:extLst>
          </p:cNvPr>
          <p:cNvPicPr>
            <a:picLocks noChangeAspect="1"/>
          </p:cNvPicPr>
          <p:nvPr/>
        </p:nvPicPr>
        <p:blipFill rotWithShape="1">
          <a:blip r:embed="rId7">
            <a:duotone>
              <a:prstClr val="black"/>
              <a:schemeClr val="accent5">
                <a:tint val="45000"/>
                <a:satMod val="400000"/>
              </a:schemeClr>
            </a:duotone>
            <a:alphaModFix amt="2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5C3E05F4-1DE1-9394-5E5C-8114E344FB96}"/>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t>DNS: TCP or UDP?</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19112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1"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3">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29303-F989-9FC4-10E8-F01BBF24ABF5}"/>
              </a:ext>
            </a:extLst>
          </p:cNvPr>
          <p:cNvSpPr>
            <a:spLocks noGrp="1"/>
          </p:cNvSpPr>
          <p:nvPr>
            <p:ph type="title"/>
          </p:nvPr>
        </p:nvSpPr>
        <p:spPr>
          <a:xfrm>
            <a:off x="4872012" y="1447800"/>
            <a:ext cx="5222325" cy="3329581"/>
          </a:xfrm>
        </p:spPr>
        <p:txBody>
          <a:bodyPr vert="horz" lIns="91440" tIns="45720" rIns="91440" bIns="45720" rtlCol="0" anchor="b">
            <a:normAutofit/>
          </a:bodyPr>
          <a:lstStyle/>
          <a:p>
            <a:pPr>
              <a:lnSpc>
                <a:spcPct val="90000"/>
              </a:lnSpc>
            </a:pPr>
            <a:r>
              <a:rPr lang="en-US" sz="5600" b="0" i="0" kern="1200" dirty="0">
                <a:solidFill>
                  <a:srgbClr val="EBEBEB"/>
                </a:solidFill>
                <a:latin typeface="+mj-lt"/>
                <a:ea typeface="+mj-ea"/>
                <a:cs typeface="+mj-cs"/>
              </a:rPr>
              <a:t>Problem: How Do We Move Information?</a:t>
            </a:r>
          </a:p>
        </p:txBody>
      </p:sp>
      <p:sp>
        <p:nvSpPr>
          <p:cNvPr id="35"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6" name="Freeform: Shape 27">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29">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Graphic 6" descr="Transfer">
            <a:extLst>
              <a:ext uri="{FF2B5EF4-FFF2-40B4-BE49-F238E27FC236}">
                <a16:creationId xmlns:a16="http://schemas.microsoft.com/office/drawing/2014/main" id="{F650252B-F2EF-D13A-91B8-C05D382E23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171753628"/>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3"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5"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6"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9" name="Picture 3" descr="Close-up of a server network panel with lights and cables">
            <a:extLst>
              <a:ext uri="{FF2B5EF4-FFF2-40B4-BE49-F238E27FC236}">
                <a16:creationId xmlns:a16="http://schemas.microsoft.com/office/drawing/2014/main" id="{A687C8D3-B475-C74B-1000-93F2097038DC}"/>
              </a:ext>
            </a:extLst>
          </p:cNvPr>
          <p:cNvPicPr>
            <a:picLocks noChangeAspect="1"/>
          </p:cNvPicPr>
          <p:nvPr/>
        </p:nvPicPr>
        <p:blipFill rotWithShape="1">
          <a:blip r:embed="rId7"/>
          <a:srcRect t="13814" r="-1" b="24496"/>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3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2" name="Freeform: Shape 2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EC324-8DDB-3BD0-5321-776F990EDDA5}"/>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dirty="0">
                <a:solidFill>
                  <a:srgbClr val="EBEBEB"/>
                </a:solidFill>
              </a:rPr>
              <a:t>LANs and WANs</a:t>
            </a:r>
          </a:p>
        </p:txBody>
      </p:sp>
    </p:spTree>
    <p:extLst>
      <p:ext uri="{BB962C8B-B14F-4D97-AF65-F5344CB8AC3E}">
        <p14:creationId xmlns:p14="http://schemas.microsoft.com/office/powerpoint/2010/main" val="466718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D3D73AF-0F44-E3C9-CB28-E05BA760617B}"/>
              </a:ext>
            </a:extLst>
          </p:cNvPr>
          <p:cNvSpPr>
            <a:spLocks noGrp="1"/>
          </p:cNvSpPr>
          <p:nvPr>
            <p:ph type="title"/>
          </p:nvPr>
        </p:nvSpPr>
        <p:spPr>
          <a:xfrm>
            <a:off x="388031" y="2495969"/>
            <a:ext cx="4609175" cy="1783147"/>
          </a:xfrm>
        </p:spPr>
        <p:txBody>
          <a:bodyPr vert="horz" lIns="91440" tIns="45720" rIns="91440" bIns="45720" rtlCol="0" anchor="t">
            <a:normAutofit/>
          </a:bodyPr>
          <a:lstStyle/>
          <a:p>
            <a:r>
              <a:rPr lang="en-US" sz="4800" dirty="0"/>
              <a:t>Network Operation</a:t>
            </a:r>
          </a:p>
        </p:txBody>
      </p:sp>
      <p:sp>
        <p:nvSpPr>
          <p:cNvPr id="25" name="Freeform: Shape 24">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27"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Content Placeholder 4" descr="A picture containing text, sign, outdoor&#10;&#10;Description automatically generated">
            <a:extLst>
              <a:ext uri="{FF2B5EF4-FFF2-40B4-BE49-F238E27FC236}">
                <a16:creationId xmlns:a16="http://schemas.microsoft.com/office/drawing/2014/main" id="{367EA104-8B4F-1B67-DCA3-E2A989B1DED6}"/>
              </a:ext>
            </a:extLst>
          </p:cNvPr>
          <p:cNvPicPr>
            <a:picLocks noGrp="1" noChangeAspect="1"/>
          </p:cNvPicPr>
          <p:nvPr>
            <p:ph sz="half" idx="1"/>
          </p:nvPr>
        </p:nvPicPr>
        <p:blipFill>
          <a:blip r:embed="rId7"/>
          <a:stretch>
            <a:fillRect/>
          </a:stretch>
        </p:blipFill>
        <p:spPr>
          <a:xfrm>
            <a:off x="6076369" y="1311294"/>
            <a:ext cx="5449471" cy="1645122"/>
          </a:xfrm>
          <a:prstGeom prst="rect">
            <a:avLst/>
          </a:prstGeom>
          <a:effectLst/>
        </p:spPr>
      </p:pic>
      <p:sp>
        <p:nvSpPr>
          <p:cNvPr id="29" name="Rectangle 28">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descr="Shape&#10;&#10;Description automatically generated with medium confidence">
            <a:extLst>
              <a:ext uri="{FF2B5EF4-FFF2-40B4-BE49-F238E27FC236}">
                <a16:creationId xmlns:a16="http://schemas.microsoft.com/office/drawing/2014/main" id="{722D8425-0CEE-FF80-A9D8-4F5822623217}"/>
              </a:ext>
            </a:extLst>
          </p:cNvPr>
          <p:cNvPicPr>
            <a:picLocks noChangeAspect="1"/>
          </p:cNvPicPr>
          <p:nvPr/>
        </p:nvPicPr>
        <p:blipFill>
          <a:blip r:embed="rId8"/>
          <a:stretch>
            <a:fillRect/>
          </a:stretch>
        </p:blipFill>
        <p:spPr>
          <a:xfrm>
            <a:off x="6094410" y="3387543"/>
            <a:ext cx="5449471" cy="2479509"/>
          </a:xfrm>
          <a:prstGeom prst="rect">
            <a:avLst/>
          </a:prstGeom>
          <a:effectLst/>
        </p:spPr>
      </p:pic>
    </p:spTree>
    <p:extLst>
      <p:ext uri="{BB962C8B-B14F-4D97-AF65-F5344CB8AC3E}">
        <p14:creationId xmlns:p14="http://schemas.microsoft.com/office/powerpoint/2010/main" val="668143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1"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2">
            <a:extLst>
              <a:ext uri="{FF2B5EF4-FFF2-40B4-BE49-F238E27FC236}">
                <a16:creationId xmlns:a16="http://schemas.microsoft.com/office/drawing/2014/main" id="{7810E80F-9C89-42DA-AC6A-CA9F6C0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CE5D841-FE81-13C8-A48D-0E2AC40D719E}"/>
              </a:ext>
            </a:extLst>
          </p:cNvPr>
          <p:cNvSpPr>
            <a:spLocks noGrp="1"/>
          </p:cNvSpPr>
          <p:nvPr>
            <p:ph type="title"/>
          </p:nvPr>
        </p:nvSpPr>
        <p:spPr>
          <a:xfrm>
            <a:off x="8189492" y="1325880"/>
            <a:ext cx="3354807" cy="3066507"/>
          </a:xfrm>
        </p:spPr>
        <p:txBody>
          <a:bodyPr vert="horz" lIns="91440" tIns="45720" rIns="91440" bIns="45720" rtlCol="0" anchor="b">
            <a:normAutofit/>
          </a:bodyPr>
          <a:lstStyle/>
          <a:p>
            <a:r>
              <a:rPr lang="en-US" sz="5400" b="0" i="0" kern="1200">
                <a:solidFill>
                  <a:srgbClr val="EBEBEB"/>
                </a:solidFill>
                <a:latin typeface="+mj-lt"/>
                <a:ea typeface="+mj-ea"/>
                <a:cs typeface="+mj-cs"/>
              </a:rPr>
              <a:t>Network Ports</a:t>
            </a:r>
          </a:p>
        </p:txBody>
      </p:sp>
      <p:sp>
        <p:nvSpPr>
          <p:cNvPr id="45" name="Rectangle 24">
            <a:extLst>
              <a:ext uri="{FF2B5EF4-FFF2-40B4-BE49-F238E27FC236}">
                <a16:creationId xmlns:a16="http://schemas.microsoft.com/office/drawing/2014/main" id="{35955B09-6DFD-41EE-8794-648DBC50B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6">
            <a:extLst>
              <a:ext uri="{FF2B5EF4-FFF2-40B4-BE49-F238E27FC236}">
                <a16:creationId xmlns:a16="http://schemas.microsoft.com/office/drawing/2014/main" id="{EA1C8458-DBAA-4D00-98AC-E9890360D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7" name="Rounded Rectangle 4">
            <a:extLst>
              <a:ext uri="{FF2B5EF4-FFF2-40B4-BE49-F238E27FC236}">
                <a16:creationId xmlns:a16="http://schemas.microsoft.com/office/drawing/2014/main" id="{A8D15A26-D50C-4BE5-8A59-321D90248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diagram, text&#10;&#10;Description automatically generated">
            <a:extLst>
              <a:ext uri="{FF2B5EF4-FFF2-40B4-BE49-F238E27FC236}">
                <a16:creationId xmlns:a16="http://schemas.microsoft.com/office/drawing/2014/main" id="{EF693E97-F532-9796-515D-DF5A5B8DC9E4}"/>
              </a:ext>
            </a:extLst>
          </p:cNvPr>
          <p:cNvPicPr>
            <a:picLocks noChangeAspect="1"/>
          </p:cNvPicPr>
          <p:nvPr/>
        </p:nvPicPr>
        <p:blipFill>
          <a:blip r:embed="rId6"/>
          <a:stretch>
            <a:fillRect/>
          </a:stretch>
        </p:blipFill>
        <p:spPr>
          <a:xfrm>
            <a:off x="1127253" y="1301643"/>
            <a:ext cx="5307644" cy="4206307"/>
          </a:xfrm>
          <a:prstGeom prst="rect">
            <a:avLst/>
          </a:prstGeom>
          <a:effectLst/>
        </p:spPr>
      </p:pic>
    </p:spTree>
    <p:extLst>
      <p:ext uri="{BB962C8B-B14F-4D97-AF65-F5344CB8AC3E}">
        <p14:creationId xmlns:p14="http://schemas.microsoft.com/office/powerpoint/2010/main" val="298674462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7">
            <a:duotone>
              <a:prstClr val="black"/>
              <a:schemeClr val="accent5">
                <a:tint val="45000"/>
                <a:satMod val="400000"/>
              </a:schemeClr>
            </a:duotone>
            <a:alphaModFix amt="25000"/>
          </a:blip>
          <a:srcRect t="9091" r="9091"/>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1154955" y="1447800"/>
            <a:ext cx="8825658" cy="3329581"/>
          </a:xfrm>
          <a:prstGeom prst="flowChartDocument">
            <a:avLst/>
          </a:prstGeom>
        </p:spPr>
        <p:txBody>
          <a:bodyPr vert="horz" lIns="91440" tIns="45720" rIns="91440" bIns="45720" rtlCol="0" anchor="b">
            <a:normAutofit/>
          </a:bodyPr>
          <a:lstStyle/>
          <a:p>
            <a:r>
              <a:rPr lang="en-US" sz="7200" dirty="0"/>
              <a:t>Question or Clarifications?</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0590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B986F-E3C7-9FEA-676E-60ADA7608F55}"/>
              </a:ext>
            </a:extLst>
          </p:cNvPr>
          <p:cNvSpPr>
            <a:spLocks noGrp="1"/>
          </p:cNvSpPr>
          <p:nvPr>
            <p:ph type="title"/>
          </p:nvPr>
        </p:nvSpPr>
        <p:spPr>
          <a:xfrm>
            <a:off x="7999413" y="2530590"/>
            <a:ext cx="3555674" cy="1796817"/>
          </a:xfrm>
        </p:spPr>
        <p:txBody>
          <a:bodyPr vert="horz" lIns="91440" tIns="45720" rIns="91440" bIns="45720" rtlCol="0" anchor="b">
            <a:normAutofit/>
          </a:bodyPr>
          <a:lstStyle/>
          <a:p>
            <a:r>
              <a:rPr lang="en-US" sz="4800" b="0" i="0" kern="1200" dirty="0">
                <a:solidFill>
                  <a:srgbClr val="EBEBEB"/>
                </a:solidFill>
                <a:latin typeface="+mj-lt"/>
                <a:ea typeface="+mj-ea"/>
                <a:cs typeface="+mj-cs"/>
              </a:rPr>
              <a:t>Common Ports</a:t>
            </a: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Table&#10;&#10;Description automatically generated">
            <a:extLst>
              <a:ext uri="{FF2B5EF4-FFF2-40B4-BE49-F238E27FC236}">
                <a16:creationId xmlns:a16="http://schemas.microsoft.com/office/drawing/2014/main" id="{416EA939-D8EA-E9E5-B5C4-BFA0AD855FA7}"/>
              </a:ext>
            </a:extLst>
          </p:cNvPr>
          <p:cNvPicPr>
            <a:picLocks noChangeAspect="1"/>
          </p:cNvPicPr>
          <p:nvPr/>
        </p:nvPicPr>
        <p:blipFill>
          <a:blip r:embed="rId6"/>
          <a:stretch>
            <a:fillRect/>
          </a:stretch>
        </p:blipFill>
        <p:spPr>
          <a:xfrm>
            <a:off x="955392" y="1690123"/>
            <a:ext cx="6275584" cy="3482947"/>
          </a:xfrm>
          <a:prstGeom prst="rect">
            <a:avLst/>
          </a:prstGeom>
          <a:effectLst/>
        </p:spPr>
      </p:pic>
    </p:spTree>
    <p:extLst>
      <p:ext uri="{BB962C8B-B14F-4D97-AF65-F5344CB8AC3E}">
        <p14:creationId xmlns:p14="http://schemas.microsoft.com/office/powerpoint/2010/main" val="159749001"/>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Half face clock on a wall">
            <a:extLst>
              <a:ext uri="{FF2B5EF4-FFF2-40B4-BE49-F238E27FC236}">
                <a16:creationId xmlns:a16="http://schemas.microsoft.com/office/drawing/2014/main" id="{FAB68464-A1D8-B17B-E951-E07A3A35CE8D}"/>
              </a:ext>
            </a:extLst>
          </p:cNvPr>
          <p:cNvPicPr>
            <a:picLocks noChangeAspect="1"/>
          </p:cNvPicPr>
          <p:nvPr/>
        </p:nvPicPr>
        <p:blipFill rotWithShape="1">
          <a:blip r:embed="rId7">
            <a:duotone>
              <a:prstClr val="black"/>
              <a:schemeClr val="accent5">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C6F90D2F-E7E9-3DEE-081A-96A04D9190F8}"/>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10 minute break</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8818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A3794-F579-ABEC-77DF-2D8BCE9725FB}"/>
              </a:ext>
            </a:extLst>
          </p:cNvPr>
          <p:cNvSpPr>
            <a:spLocks noGrp="1"/>
          </p:cNvSpPr>
          <p:nvPr>
            <p:ph type="title"/>
          </p:nvPr>
        </p:nvSpPr>
        <p:spPr/>
        <p:txBody>
          <a:bodyPr/>
          <a:lstStyle/>
          <a:p>
            <a:r>
              <a:rPr lang="en-US" dirty="0"/>
              <a:t>Local Area Network (LAN)</a:t>
            </a:r>
          </a:p>
        </p:txBody>
      </p:sp>
      <p:sp>
        <p:nvSpPr>
          <p:cNvPr id="3" name="Content Placeholder 2">
            <a:extLst>
              <a:ext uri="{FF2B5EF4-FFF2-40B4-BE49-F238E27FC236}">
                <a16:creationId xmlns:a16="http://schemas.microsoft.com/office/drawing/2014/main" id="{FCEA7CD9-68FE-DA6A-5082-851DED9C6C5B}"/>
              </a:ext>
            </a:extLst>
          </p:cNvPr>
          <p:cNvSpPr>
            <a:spLocks noGrp="1"/>
          </p:cNvSpPr>
          <p:nvPr>
            <p:ph idx="1"/>
          </p:nvPr>
        </p:nvSpPr>
        <p:spPr/>
        <p:txBody>
          <a:bodyPr/>
          <a:lstStyle/>
          <a:p>
            <a:r>
              <a:rPr lang="en-US" dirty="0"/>
              <a:t>Allows connection to other nearby network-connected systems</a:t>
            </a:r>
          </a:p>
          <a:p>
            <a:r>
              <a:rPr lang="en-US" dirty="0"/>
              <a:t>You probably use some of these devices!</a:t>
            </a:r>
          </a:p>
          <a:p>
            <a:pPr lvl="1"/>
            <a:r>
              <a:rPr lang="en-US" dirty="0"/>
              <a:t>Amazon firestick</a:t>
            </a:r>
          </a:p>
          <a:p>
            <a:pPr lvl="1"/>
            <a:r>
              <a:rPr lang="en-US" dirty="0"/>
              <a:t>Google Chromecast</a:t>
            </a:r>
          </a:p>
          <a:p>
            <a:pPr lvl="1"/>
            <a:r>
              <a:rPr lang="en-US" dirty="0"/>
              <a:t>Apple TV</a:t>
            </a:r>
          </a:p>
          <a:p>
            <a:r>
              <a:rPr lang="en-US" dirty="0"/>
              <a:t>More protective of local information?</a:t>
            </a:r>
          </a:p>
        </p:txBody>
      </p:sp>
    </p:spTree>
    <p:extLst>
      <p:ext uri="{BB962C8B-B14F-4D97-AF65-F5344CB8AC3E}">
        <p14:creationId xmlns:p14="http://schemas.microsoft.com/office/powerpoint/2010/main" val="3282842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12AE0-08A7-6E61-22A9-95125BF04C1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Basic Network Topology</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8835736C-85DC-7BC6-4BC8-CD6E909A1AF9}"/>
              </a:ext>
            </a:extLst>
          </p:cNvPr>
          <p:cNvPicPr>
            <a:picLocks noGrp="1" noChangeAspect="1"/>
          </p:cNvPicPr>
          <p:nvPr>
            <p:ph idx="1"/>
          </p:nvPr>
        </p:nvPicPr>
        <p:blipFill>
          <a:blip r:embed="rId6"/>
          <a:stretch>
            <a:fillRect/>
          </a:stretch>
        </p:blipFill>
        <p:spPr>
          <a:xfrm>
            <a:off x="643854" y="1320257"/>
            <a:ext cx="6270662" cy="4217020"/>
          </a:xfrm>
          <a:prstGeom prst="rect">
            <a:avLst/>
          </a:prstGeom>
          <a:effectLst/>
        </p:spPr>
      </p:pic>
    </p:spTree>
    <p:extLst>
      <p:ext uri="{BB962C8B-B14F-4D97-AF65-F5344CB8AC3E}">
        <p14:creationId xmlns:p14="http://schemas.microsoft.com/office/powerpoint/2010/main" val="1951437833"/>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a computer network&#10;&#10;Description automatically generated with low confidence">
            <a:extLst>
              <a:ext uri="{FF2B5EF4-FFF2-40B4-BE49-F238E27FC236}">
                <a16:creationId xmlns:a16="http://schemas.microsoft.com/office/drawing/2014/main" id="{D2919E74-3B04-C781-E8A6-C49AFED4A5A1}"/>
              </a:ext>
            </a:extLst>
          </p:cNvPr>
          <p:cNvPicPr>
            <a:picLocks noGrp="1" noChangeAspect="1"/>
          </p:cNvPicPr>
          <p:nvPr>
            <p:ph idx="4294967295"/>
          </p:nvPr>
        </p:nvPicPr>
        <p:blipFill>
          <a:blip r:embed="rId3"/>
          <a:stretch>
            <a:fillRect/>
          </a:stretch>
        </p:blipFill>
        <p:spPr>
          <a:xfrm>
            <a:off x="2058996" y="643467"/>
            <a:ext cx="8074008" cy="5571066"/>
          </a:xfrm>
          <a:prstGeom prst="rect">
            <a:avLst/>
          </a:prstGeom>
        </p:spPr>
      </p:pic>
      <p:sp>
        <p:nvSpPr>
          <p:cNvPr id="12" name="Rectangle 1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00715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5200-725F-F3B6-31F6-6BB5F5CC8543}"/>
              </a:ext>
            </a:extLst>
          </p:cNvPr>
          <p:cNvSpPr>
            <a:spLocks noGrp="1"/>
          </p:cNvSpPr>
          <p:nvPr>
            <p:ph type="title"/>
          </p:nvPr>
        </p:nvSpPr>
        <p:spPr/>
        <p:txBody>
          <a:bodyPr/>
          <a:lstStyle/>
          <a:p>
            <a:r>
              <a:rPr lang="en-US" dirty="0"/>
              <a:t>Wide Area Network (WAN)</a:t>
            </a:r>
          </a:p>
        </p:txBody>
      </p:sp>
      <p:sp>
        <p:nvSpPr>
          <p:cNvPr id="3" name="Content Placeholder 2">
            <a:extLst>
              <a:ext uri="{FF2B5EF4-FFF2-40B4-BE49-F238E27FC236}">
                <a16:creationId xmlns:a16="http://schemas.microsoft.com/office/drawing/2014/main" id="{F3466918-61BB-CFF0-D667-B6E226821F1A}"/>
              </a:ext>
            </a:extLst>
          </p:cNvPr>
          <p:cNvSpPr>
            <a:spLocks noGrp="1"/>
          </p:cNvSpPr>
          <p:nvPr>
            <p:ph idx="1"/>
          </p:nvPr>
        </p:nvSpPr>
        <p:spPr/>
        <p:txBody>
          <a:bodyPr/>
          <a:lstStyle/>
          <a:p>
            <a:r>
              <a:rPr lang="en-US" dirty="0"/>
              <a:t>Allows connection to remote hosts</a:t>
            </a:r>
          </a:p>
          <a:p>
            <a:pPr lvl="1"/>
            <a:r>
              <a:rPr lang="en-US" dirty="0"/>
              <a:t>Typically used to connect multiple geographic locations together</a:t>
            </a:r>
          </a:p>
          <a:p>
            <a:pPr lvl="2"/>
            <a:r>
              <a:rPr lang="en-US" dirty="0"/>
              <a:t>Think offices, homes</a:t>
            </a:r>
            <a:r>
              <a:rPr lang="en-US"/>
              <a:t>, customers, etc.</a:t>
            </a:r>
            <a:endParaRPr lang="en-US" dirty="0"/>
          </a:p>
          <a:p>
            <a:r>
              <a:rPr lang="en-US" dirty="0"/>
              <a:t>Websites</a:t>
            </a:r>
          </a:p>
          <a:p>
            <a:r>
              <a:rPr lang="en-US" dirty="0"/>
              <a:t>Remote backups/repositories</a:t>
            </a:r>
          </a:p>
          <a:p>
            <a:r>
              <a:rPr lang="en-US" dirty="0"/>
              <a:t>VPNs enable access to remote LANs</a:t>
            </a:r>
          </a:p>
        </p:txBody>
      </p:sp>
    </p:spTree>
    <p:extLst>
      <p:ext uri="{BB962C8B-B14F-4D97-AF65-F5344CB8AC3E}">
        <p14:creationId xmlns:p14="http://schemas.microsoft.com/office/powerpoint/2010/main" val="898466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34F80-6AC0-E581-B4D2-E2B867C31DFC}"/>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Complex Network Topology</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4DBD7B0E-8A0B-76AA-0124-9EE229EC4529}"/>
              </a:ext>
            </a:extLst>
          </p:cNvPr>
          <p:cNvPicPr>
            <a:picLocks noGrp="1" noChangeAspect="1"/>
          </p:cNvPicPr>
          <p:nvPr>
            <p:ph idx="1"/>
          </p:nvPr>
        </p:nvPicPr>
        <p:blipFill>
          <a:blip r:embed="rId6"/>
          <a:stretch>
            <a:fillRect/>
          </a:stretch>
        </p:blipFill>
        <p:spPr>
          <a:xfrm>
            <a:off x="643853" y="1422156"/>
            <a:ext cx="6544243" cy="4188315"/>
          </a:xfrm>
          <a:prstGeom prst="rect">
            <a:avLst/>
          </a:prstGeom>
          <a:effectLst/>
        </p:spPr>
      </p:pic>
    </p:spTree>
    <p:extLst>
      <p:ext uri="{BB962C8B-B14F-4D97-AF65-F5344CB8AC3E}">
        <p14:creationId xmlns:p14="http://schemas.microsoft.com/office/powerpoint/2010/main" val="1232996250"/>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3"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344FD8F-B07B-BC79-D8AE-81DA47143C86}"/>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a:solidFill>
                  <a:schemeClr val="tx2"/>
                </a:solidFill>
                <a:latin typeface="+mj-lt"/>
                <a:ea typeface="+mj-ea"/>
                <a:cs typeface="+mj-cs"/>
              </a:rPr>
              <a:t>LANs and VLANs</a:t>
            </a:r>
          </a:p>
        </p:txBody>
      </p:sp>
      <p:pic>
        <p:nvPicPr>
          <p:cNvPr id="5" name="Picture 4" descr="A diagram of a network&#10;&#10;Description automatically generated with low confidence">
            <a:extLst>
              <a:ext uri="{FF2B5EF4-FFF2-40B4-BE49-F238E27FC236}">
                <a16:creationId xmlns:a16="http://schemas.microsoft.com/office/drawing/2014/main" id="{F6618012-B6C9-3BAC-64F1-6400588EFC8B}"/>
              </a:ext>
            </a:extLst>
          </p:cNvPr>
          <p:cNvPicPr>
            <a:picLocks noChangeAspect="1"/>
          </p:cNvPicPr>
          <p:nvPr/>
        </p:nvPicPr>
        <p:blipFill>
          <a:blip r:embed="rId7"/>
          <a:stretch>
            <a:fillRect/>
          </a:stretch>
        </p:blipFill>
        <p:spPr>
          <a:xfrm>
            <a:off x="643854" y="1386533"/>
            <a:ext cx="5450557" cy="4084468"/>
          </a:xfrm>
          <a:prstGeom prst="rect">
            <a:avLst/>
          </a:prstGeom>
          <a:effectLst/>
        </p:spPr>
      </p:pic>
    </p:spTree>
    <p:extLst>
      <p:ext uri="{BB962C8B-B14F-4D97-AF65-F5344CB8AC3E}">
        <p14:creationId xmlns:p14="http://schemas.microsoft.com/office/powerpoint/2010/main" val="3400236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709231B-A144-DDCA-8DD8-12EC51029373}"/>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dirty="0">
                <a:solidFill>
                  <a:schemeClr val="tx2"/>
                </a:solidFill>
                <a:latin typeface="+mj-lt"/>
                <a:ea typeface="+mj-ea"/>
                <a:cs typeface="+mj-cs"/>
              </a:rPr>
              <a:t>Trunk Native VLAN</a:t>
            </a:r>
          </a:p>
        </p:txBody>
      </p:sp>
      <p:pic>
        <p:nvPicPr>
          <p:cNvPr id="4" name="Picture 3" descr="A diagram of a computer network&#10;&#10;Description automatically generated with low confidence">
            <a:extLst>
              <a:ext uri="{FF2B5EF4-FFF2-40B4-BE49-F238E27FC236}">
                <a16:creationId xmlns:a16="http://schemas.microsoft.com/office/drawing/2014/main" id="{F2216C21-7C2C-F10A-9DAE-9A1DFA72817D}"/>
              </a:ext>
            </a:extLst>
          </p:cNvPr>
          <p:cNvPicPr>
            <a:picLocks noChangeAspect="1"/>
          </p:cNvPicPr>
          <p:nvPr/>
        </p:nvPicPr>
        <p:blipFill>
          <a:blip r:embed="rId7"/>
          <a:stretch>
            <a:fillRect/>
          </a:stretch>
        </p:blipFill>
        <p:spPr>
          <a:xfrm>
            <a:off x="643854" y="1506226"/>
            <a:ext cx="5450557" cy="3845083"/>
          </a:xfrm>
          <a:prstGeom prst="rect">
            <a:avLst/>
          </a:prstGeom>
          <a:effectLst/>
        </p:spPr>
      </p:pic>
    </p:spTree>
    <p:extLst>
      <p:ext uri="{BB962C8B-B14F-4D97-AF65-F5344CB8AC3E}">
        <p14:creationId xmlns:p14="http://schemas.microsoft.com/office/powerpoint/2010/main" val="4096862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863BC60E-8D7B-49E9-EC19-0CF3DE823C4F}"/>
              </a:ext>
            </a:extLst>
          </p:cNvPr>
          <p:cNvPicPr>
            <a:picLocks noChangeAspect="1"/>
          </p:cNvPicPr>
          <p:nvPr/>
        </p:nvPicPr>
        <p:blipFill rotWithShape="1">
          <a:blip r:embed="rId2">
            <a:duotone>
              <a:prstClr val="black"/>
              <a:prstClr val="white"/>
            </a:duotone>
          </a:blip>
          <a:srcRect l="11053" r="19494" b="-2"/>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AF44C982-F27D-660F-9E05-18F660F4497D}"/>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r>
              <a:rPr lang="en-US" sz="4800" dirty="0"/>
              <a:t>How Do Apps Access Information?</a:t>
            </a:r>
          </a:p>
        </p:txBody>
      </p:sp>
    </p:spTree>
    <p:extLst>
      <p:ext uri="{BB962C8B-B14F-4D97-AF65-F5344CB8AC3E}">
        <p14:creationId xmlns:p14="http://schemas.microsoft.com/office/powerpoint/2010/main" val="3750042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51A3-6188-BDAA-201B-179EF9999A52}"/>
              </a:ext>
            </a:extLst>
          </p:cNvPr>
          <p:cNvSpPr>
            <a:spLocks noGrp="1"/>
          </p:cNvSpPr>
          <p:nvPr>
            <p:ph type="title"/>
          </p:nvPr>
        </p:nvSpPr>
        <p:spPr/>
        <p:txBody>
          <a:bodyPr vert="horz" lIns="91440" tIns="45720" rIns="91440" bIns="45720" rtlCol="0" anchor="b">
            <a:normAutofit/>
          </a:bodyPr>
          <a:lstStyle/>
          <a:p>
            <a:pPr algn="ctr"/>
            <a:r>
              <a:rPr lang="en-US" sz="4800" kern="1200">
                <a:solidFill>
                  <a:schemeClr val="accent1"/>
                </a:solidFill>
                <a:latin typeface="+mj-lt"/>
                <a:ea typeface="+mj-ea"/>
                <a:cs typeface="+mj-cs"/>
              </a:rPr>
              <a:t>Networking</a:t>
            </a:r>
          </a:p>
        </p:txBody>
      </p:sp>
      <p:pic>
        <p:nvPicPr>
          <p:cNvPr id="7" name="Graphic 6" descr="Network">
            <a:extLst>
              <a:ext uri="{FF2B5EF4-FFF2-40B4-BE49-F238E27FC236}">
                <a16:creationId xmlns:a16="http://schemas.microsoft.com/office/drawing/2014/main" id="{A282A2FE-CBCB-4692-665A-1B8B1025AC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8747" y="1853248"/>
            <a:ext cx="3299450" cy="3299450"/>
          </a:xfrm>
          <a:prstGeom prst="rect">
            <a:avLst/>
          </a:prstGeom>
        </p:spPr>
      </p:pic>
    </p:spTree>
    <p:extLst>
      <p:ext uri="{BB962C8B-B14F-4D97-AF65-F5344CB8AC3E}">
        <p14:creationId xmlns:p14="http://schemas.microsoft.com/office/powerpoint/2010/main" val="1522934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4F8B-F19F-B5DA-676F-CF2A365239EF}"/>
              </a:ext>
            </a:extLst>
          </p:cNvPr>
          <p:cNvSpPr>
            <a:spLocks noGrp="1"/>
          </p:cNvSpPr>
          <p:nvPr>
            <p:ph type="title"/>
          </p:nvPr>
        </p:nvSpPr>
        <p:spPr/>
        <p:txBody>
          <a:bodyPr/>
          <a:lstStyle/>
          <a:p>
            <a:r>
              <a:rPr lang="en-US" dirty="0"/>
              <a:t>Local &amp; Remote Information</a:t>
            </a:r>
          </a:p>
        </p:txBody>
      </p:sp>
      <p:graphicFrame>
        <p:nvGraphicFramePr>
          <p:cNvPr id="5" name="Content Placeholder 2">
            <a:extLst>
              <a:ext uri="{FF2B5EF4-FFF2-40B4-BE49-F238E27FC236}">
                <a16:creationId xmlns:a16="http://schemas.microsoft.com/office/drawing/2014/main" id="{7B6131A3-D68C-6097-A809-5EFBABBE6970}"/>
              </a:ext>
            </a:extLst>
          </p:cNvPr>
          <p:cNvGraphicFramePr>
            <a:graphicFrameLocks noGrp="1"/>
          </p:cNvGraphicFramePr>
          <p:nvPr>
            <p:ph idx="1"/>
            <p:extLst>
              <p:ext uri="{D42A27DB-BD31-4B8C-83A1-F6EECF244321}">
                <p14:modId xmlns:p14="http://schemas.microsoft.com/office/powerpoint/2010/main" val="252284292"/>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123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n electronic circuit board in blue colour">
            <a:extLst>
              <a:ext uri="{FF2B5EF4-FFF2-40B4-BE49-F238E27FC236}">
                <a16:creationId xmlns:a16="http://schemas.microsoft.com/office/drawing/2014/main" id="{E8C996A3-B85C-ADB0-1DDD-E89C3BB9BAC3}"/>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7C38D7E-9DF3-2BBE-4A7D-B6B67CC6F41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Software Underpins All Of This!</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9644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23">
            <a:extLst>
              <a:ext uri="{FF2B5EF4-FFF2-40B4-BE49-F238E27FC236}">
                <a16:creationId xmlns:a16="http://schemas.microsoft.com/office/drawing/2014/main" id="{DE92A8BB-07B9-40DB-984F-2CB1A2535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5">
            <a:extLst>
              <a:ext uri="{FF2B5EF4-FFF2-40B4-BE49-F238E27FC236}">
                <a16:creationId xmlns:a16="http://schemas.microsoft.com/office/drawing/2014/main" id="{2CDDB745-6C26-4B79-9EF2-08E3E4AB9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16">
            <a:extLst>
              <a:ext uri="{FF2B5EF4-FFF2-40B4-BE49-F238E27FC236}">
                <a16:creationId xmlns:a16="http://schemas.microsoft.com/office/drawing/2014/main" id="{80B3FE6C-0A59-4114-88CB-3C3172D6A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2835162"/>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5458" y="640082"/>
            <a:ext cx="2373552" cy="2373552"/>
          </a:xfrm>
          <a:prstGeom prst="rect">
            <a:avLst/>
          </a:prstGeom>
          <a:effectLst/>
        </p:spPr>
      </p:pic>
      <p:sp>
        <p:nvSpPr>
          <p:cNvPr id="25" name="Freeform: Shape 29">
            <a:extLst>
              <a:ext uri="{FF2B5EF4-FFF2-40B4-BE49-F238E27FC236}">
                <a16:creationId xmlns:a16="http://schemas.microsoft.com/office/drawing/2014/main" id="{DDA3A238-516A-4076-B3C2-230D91350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36999"/>
            <a:ext cx="12191696" cy="3721001"/>
          </a:xfrm>
          <a:custGeom>
            <a:avLst/>
            <a:gdLst>
              <a:gd name="connsiteX0" fmla="*/ 1 w 12191696"/>
              <a:gd name="connsiteY0" fmla="*/ 0 h 3721001"/>
              <a:gd name="connsiteX1" fmla="*/ 71932 w 12191696"/>
              <a:gd name="connsiteY1" fmla="*/ 12261 h 3721001"/>
              <a:gd name="connsiteX2" fmla="*/ 282849 w 12191696"/>
              <a:gd name="connsiteY2" fmla="*/ 48342 h 3721001"/>
              <a:gd name="connsiteX3" fmla="*/ 436464 w 12191696"/>
              <a:gd name="connsiteY3" fmla="*/ 73565 h 3721001"/>
              <a:gd name="connsiteX4" fmla="*/ 619339 w 12191696"/>
              <a:gd name="connsiteY4" fmla="*/ 100188 h 3721001"/>
              <a:gd name="connsiteX5" fmla="*/ 836351 w 12191696"/>
              <a:gd name="connsiteY5" fmla="*/ 132066 h 3721001"/>
              <a:gd name="connsiteX6" fmla="*/ 1076528 w 12191696"/>
              <a:gd name="connsiteY6" fmla="*/ 165696 h 3721001"/>
              <a:gd name="connsiteX7" fmla="*/ 1347183 w 12191696"/>
              <a:gd name="connsiteY7" fmla="*/ 201077 h 3721001"/>
              <a:gd name="connsiteX8" fmla="*/ 1642223 w 12191696"/>
              <a:gd name="connsiteY8" fmla="*/ 238560 h 3721001"/>
              <a:gd name="connsiteX9" fmla="*/ 1962864 w 12191696"/>
              <a:gd name="connsiteY9" fmla="*/ 276043 h 3721001"/>
              <a:gd name="connsiteX10" fmla="*/ 2304232 w 12191696"/>
              <a:gd name="connsiteY10" fmla="*/ 314226 h 3721001"/>
              <a:gd name="connsiteX11" fmla="*/ 2672421 w 12191696"/>
              <a:gd name="connsiteY11" fmla="*/ 349608 h 3721001"/>
              <a:gd name="connsiteX12" fmla="*/ 3057678 w 12191696"/>
              <a:gd name="connsiteY12" fmla="*/ 383588 h 3721001"/>
              <a:gd name="connsiteX13" fmla="*/ 3464881 w 12191696"/>
              <a:gd name="connsiteY13" fmla="*/ 414415 h 3721001"/>
              <a:gd name="connsiteX14" fmla="*/ 3889152 w 12191696"/>
              <a:gd name="connsiteY14" fmla="*/ 443841 h 3721001"/>
              <a:gd name="connsiteX15" fmla="*/ 4331710 w 12191696"/>
              <a:gd name="connsiteY15" fmla="*/ 471515 h 3721001"/>
              <a:gd name="connsiteX16" fmla="*/ 4558476 w 12191696"/>
              <a:gd name="connsiteY16" fmla="*/ 481324 h 3721001"/>
              <a:gd name="connsiteX17" fmla="*/ 4790118 w 12191696"/>
              <a:gd name="connsiteY17" fmla="*/ 492183 h 3721001"/>
              <a:gd name="connsiteX18" fmla="*/ 5025418 w 12191696"/>
              <a:gd name="connsiteY18" fmla="*/ 502342 h 3721001"/>
              <a:gd name="connsiteX19" fmla="*/ 5261937 w 12191696"/>
              <a:gd name="connsiteY19" fmla="*/ 508998 h 3721001"/>
              <a:gd name="connsiteX20" fmla="*/ 5503333 w 12191696"/>
              <a:gd name="connsiteY20" fmla="*/ 514953 h 3721001"/>
              <a:gd name="connsiteX21" fmla="*/ 5747166 w 12191696"/>
              <a:gd name="connsiteY21" fmla="*/ 521259 h 3721001"/>
              <a:gd name="connsiteX22" fmla="*/ 5995877 w 12191696"/>
              <a:gd name="connsiteY22" fmla="*/ 525462 h 3721001"/>
              <a:gd name="connsiteX23" fmla="*/ 6247026 w 12191696"/>
              <a:gd name="connsiteY23" fmla="*/ 525462 h 3721001"/>
              <a:gd name="connsiteX24" fmla="*/ 6500613 w 12191696"/>
              <a:gd name="connsiteY24" fmla="*/ 527564 h 3721001"/>
              <a:gd name="connsiteX25" fmla="*/ 6756639 w 12191696"/>
              <a:gd name="connsiteY25" fmla="*/ 525462 h 3721001"/>
              <a:gd name="connsiteX26" fmla="*/ 7016322 w 12191696"/>
              <a:gd name="connsiteY26" fmla="*/ 521259 h 3721001"/>
              <a:gd name="connsiteX27" fmla="*/ 7276005 w 12191696"/>
              <a:gd name="connsiteY27" fmla="*/ 517405 h 3721001"/>
              <a:gd name="connsiteX28" fmla="*/ 7539345 w 12191696"/>
              <a:gd name="connsiteY28" fmla="*/ 508998 h 3721001"/>
              <a:gd name="connsiteX29" fmla="*/ 7805124 w 12191696"/>
              <a:gd name="connsiteY29" fmla="*/ 500240 h 3721001"/>
              <a:gd name="connsiteX30" fmla="*/ 8070903 w 12191696"/>
              <a:gd name="connsiteY30" fmla="*/ 490081 h 3721001"/>
              <a:gd name="connsiteX31" fmla="*/ 8339121 w 12191696"/>
              <a:gd name="connsiteY31" fmla="*/ 475719 h 3721001"/>
              <a:gd name="connsiteX32" fmla="*/ 8609776 w 12191696"/>
              <a:gd name="connsiteY32" fmla="*/ 458554 h 3721001"/>
              <a:gd name="connsiteX33" fmla="*/ 8881651 w 12191696"/>
              <a:gd name="connsiteY33" fmla="*/ 442089 h 3721001"/>
              <a:gd name="connsiteX34" fmla="*/ 9153526 w 12191696"/>
              <a:gd name="connsiteY34" fmla="*/ 421071 h 3721001"/>
              <a:gd name="connsiteX35" fmla="*/ 9429058 w 12191696"/>
              <a:gd name="connsiteY35" fmla="*/ 395848 h 3721001"/>
              <a:gd name="connsiteX36" fmla="*/ 9700933 w 12191696"/>
              <a:gd name="connsiteY36" fmla="*/ 370626 h 3721001"/>
              <a:gd name="connsiteX37" fmla="*/ 9977684 w 12191696"/>
              <a:gd name="connsiteY37" fmla="*/ 341551 h 3721001"/>
              <a:gd name="connsiteX38" fmla="*/ 10255655 w 12191696"/>
              <a:gd name="connsiteY38" fmla="*/ 309672 h 3721001"/>
              <a:gd name="connsiteX39" fmla="*/ 10529968 w 12191696"/>
              <a:gd name="connsiteY39" fmla="*/ 276043 h 3721001"/>
              <a:gd name="connsiteX40" fmla="*/ 10807939 w 12191696"/>
              <a:gd name="connsiteY40" fmla="*/ 236808 h 3721001"/>
              <a:gd name="connsiteX41" fmla="*/ 11084690 w 12191696"/>
              <a:gd name="connsiteY41" fmla="*/ 194771 h 3721001"/>
              <a:gd name="connsiteX42" fmla="*/ 11362661 w 12191696"/>
              <a:gd name="connsiteY42" fmla="*/ 153085 h 3721001"/>
              <a:gd name="connsiteX43" fmla="*/ 11639412 w 12191696"/>
              <a:gd name="connsiteY43" fmla="*/ 104392 h 3721001"/>
              <a:gd name="connsiteX44" fmla="*/ 11914945 w 12191696"/>
              <a:gd name="connsiteY44" fmla="*/ 54648 h 3721001"/>
              <a:gd name="connsiteX45" fmla="*/ 12191696 w 12191696"/>
              <a:gd name="connsiteY45" fmla="*/ 2452 h 3721001"/>
              <a:gd name="connsiteX46" fmla="*/ 12191696 w 12191696"/>
              <a:gd name="connsiteY46" fmla="*/ 2802467 h 3721001"/>
              <a:gd name="connsiteX47" fmla="*/ 12191695 w 12191696"/>
              <a:gd name="connsiteY47" fmla="*/ 2802467 h 3721001"/>
              <a:gd name="connsiteX48" fmla="*/ 12191695 w 12191696"/>
              <a:gd name="connsiteY48" fmla="*/ 3721001 h 3721001"/>
              <a:gd name="connsiteX49" fmla="*/ 0 w 12191696"/>
              <a:gd name="connsiteY49" fmla="*/ 3721001 h 3721001"/>
              <a:gd name="connsiteX50" fmla="*/ 0 w 12191696"/>
              <a:gd name="connsiteY50" fmla="*/ 2233825 h 3721001"/>
              <a:gd name="connsiteX51" fmla="*/ 1 w 12191696"/>
              <a:gd name="connsiteY51" fmla="*/ 2233825 h 372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721001">
                <a:moveTo>
                  <a:pt x="1" y="0"/>
                </a:moveTo>
                <a:lnTo>
                  <a:pt x="71932" y="12261"/>
                </a:lnTo>
                <a:lnTo>
                  <a:pt x="282849"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4"/>
                </a:lnTo>
                <a:lnTo>
                  <a:pt x="8881651" y="442089"/>
                </a:lnTo>
                <a:lnTo>
                  <a:pt x="9153526" y="421071"/>
                </a:lnTo>
                <a:lnTo>
                  <a:pt x="9429058" y="395848"/>
                </a:lnTo>
                <a:lnTo>
                  <a:pt x="9700933" y="370626"/>
                </a:lnTo>
                <a:lnTo>
                  <a:pt x="9977684" y="341551"/>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802467"/>
                </a:lnTo>
                <a:lnTo>
                  <a:pt x="12191695" y="2802467"/>
                </a:lnTo>
                <a:lnTo>
                  <a:pt x="12191695" y="3721001"/>
                </a:lnTo>
                <a:lnTo>
                  <a:pt x="0" y="3721001"/>
                </a:lnTo>
                <a:lnTo>
                  <a:pt x="0" y="2233825"/>
                </a:lnTo>
                <a:lnTo>
                  <a:pt x="1" y="2233825"/>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636915" y="3928983"/>
            <a:ext cx="9182945" cy="1793390"/>
          </a:xfrm>
        </p:spPr>
        <p:txBody>
          <a:bodyPr vert="horz" lIns="91440" tIns="45720" rIns="91440" bIns="45720" rtlCol="0" anchor="b">
            <a:normAutofit/>
          </a:bodyPr>
          <a:lstStyle/>
          <a:p>
            <a:r>
              <a:rPr lang="en-US" sz="6600" b="0" i="0" kern="1200" dirty="0">
                <a:solidFill>
                  <a:srgbClr val="EBEBEB"/>
                </a:solidFill>
                <a:latin typeface="+mj-lt"/>
                <a:ea typeface="+mj-ea"/>
                <a:cs typeface="+mj-cs"/>
              </a:rPr>
              <a:t>Day 2 Recap</a:t>
            </a:r>
          </a:p>
        </p:txBody>
      </p:sp>
    </p:spTree>
    <p:extLst>
      <p:ext uri="{BB962C8B-B14F-4D97-AF65-F5344CB8AC3E}">
        <p14:creationId xmlns:p14="http://schemas.microsoft.com/office/powerpoint/2010/main" val="374931999"/>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6"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7"/>
          <a:srcRect t="17943" r="-1" b="8852"/>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8"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636916" y="4854346"/>
            <a:ext cx="10407602" cy="868026"/>
          </a:xfrm>
          <a:prstGeom prst="flowChartDocument">
            <a:avLst/>
          </a:prstGeom>
        </p:spPr>
        <p:txBody>
          <a:bodyPr vert="horz" lIns="91440" tIns="45720" rIns="91440" bIns="45720" rtlCol="0" anchor="b">
            <a:normAutofit/>
          </a:bodyPr>
          <a:lstStyle/>
          <a:p>
            <a:pPr>
              <a:lnSpc>
                <a:spcPct val="90000"/>
              </a:lnSpc>
            </a:pPr>
            <a:r>
              <a:rPr lang="en-US" sz="4400">
                <a:solidFill>
                  <a:srgbClr val="EBEBEB"/>
                </a:solidFill>
              </a:rPr>
              <a:t>Question or Clarifications?</a:t>
            </a:r>
          </a:p>
        </p:txBody>
      </p:sp>
    </p:spTree>
    <p:extLst>
      <p:ext uri="{BB962C8B-B14F-4D97-AF65-F5344CB8AC3E}">
        <p14:creationId xmlns:p14="http://schemas.microsoft.com/office/powerpoint/2010/main" val="3195181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9A8A290-E11E-058B-9719-024AC3565E49}"/>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Day 3 Preview</a:t>
            </a:r>
          </a:p>
        </p:txBody>
      </p:sp>
    </p:spTree>
    <p:extLst>
      <p:ext uri="{BB962C8B-B14F-4D97-AF65-F5344CB8AC3E}">
        <p14:creationId xmlns:p14="http://schemas.microsoft.com/office/powerpoint/2010/main" val="2360668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62A202FC-678B-A63C-3068-B968DDE38759}"/>
              </a:ext>
            </a:extLst>
          </p:cNvPr>
          <p:cNvSpPr>
            <a:spLocks noGrp="1"/>
          </p:cNvSpPr>
          <p:nvPr>
            <p:ph type="title"/>
          </p:nvPr>
        </p:nvSpPr>
        <p:spPr>
          <a:xfrm>
            <a:off x="806195" y="804672"/>
            <a:ext cx="3521359" cy="5248656"/>
          </a:xfrm>
        </p:spPr>
        <p:txBody>
          <a:bodyPr anchor="ctr">
            <a:normAutofit/>
          </a:bodyPr>
          <a:lstStyle/>
          <a:p>
            <a:pPr algn="ctr"/>
            <a:r>
              <a:rPr lang="en-US" dirty="0"/>
              <a:t>Instructor Contact Info</a:t>
            </a:r>
            <a:endParaRPr lang="en-US"/>
          </a:p>
        </p:txBody>
      </p:sp>
      <p:sp>
        <p:nvSpPr>
          <p:cNvPr id="3" name="Content Placeholder 2">
            <a:extLst>
              <a:ext uri="{FF2B5EF4-FFF2-40B4-BE49-F238E27FC236}">
                <a16:creationId xmlns:a16="http://schemas.microsoft.com/office/drawing/2014/main" id="{5ABF37CC-1017-870F-E793-231488C499C1}"/>
              </a:ext>
            </a:extLst>
          </p:cNvPr>
          <p:cNvSpPr>
            <a:spLocks noGrp="1"/>
          </p:cNvSpPr>
          <p:nvPr>
            <p:ph idx="1"/>
          </p:nvPr>
        </p:nvSpPr>
        <p:spPr>
          <a:xfrm>
            <a:off x="4975861" y="804671"/>
            <a:ext cx="6399930" cy="5248657"/>
          </a:xfrm>
        </p:spPr>
        <p:txBody>
          <a:bodyPr anchor="ctr">
            <a:normAutofit/>
          </a:bodyPr>
          <a:lstStyle/>
          <a:p>
            <a:r>
              <a:rPr lang="en-US" dirty="0"/>
              <a:t>ecrose@oakland.edu</a:t>
            </a:r>
          </a:p>
        </p:txBody>
      </p:sp>
    </p:spTree>
    <p:extLst>
      <p:ext uri="{BB962C8B-B14F-4D97-AF65-F5344CB8AC3E}">
        <p14:creationId xmlns:p14="http://schemas.microsoft.com/office/powerpoint/2010/main" val="264081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descr="A blue and white logo&#10;&#10;Description automatically generated">
            <a:extLst>
              <a:ext uri="{FF2B5EF4-FFF2-40B4-BE49-F238E27FC236}">
                <a16:creationId xmlns:a16="http://schemas.microsoft.com/office/drawing/2014/main" id="{4E2A401B-8BEB-71C5-5CE2-1E143D83C05A}"/>
              </a:ext>
            </a:extLst>
          </p:cNvPr>
          <p:cNvPicPr>
            <a:picLocks noChangeAspect="1"/>
          </p:cNvPicPr>
          <p:nvPr/>
        </p:nvPicPr>
        <p:blipFill rotWithShape="1">
          <a:blip r:embed="rId4"/>
          <a:srcRect t="13127"/>
          <a:stretch/>
        </p:blipFill>
        <p:spPr>
          <a:xfrm>
            <a:off x="20" y="10"/>
            <a:ext cx="12191980" cy="6857990"/>
          </a:xfrm>
          <a:prstGeom prst="rect">
            <a:avLst/>
          </a:prstGeom>
        </p:spPr>
      </p:pic>
    </p:spTree>
    <p:extLst>
      <p:ext uri="{BB962C8B-B14F-4D97-AF65-F5344CB8AC3E}">
        <p14:creationId xmlns:p14="http://schemas.microsoft.com/office/powerpoint/2010/main" val="2275275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working in a warehouse&#10;&#10;Description automatically generated">
            <a:extLst>
              <a:ext uri="{FF2B5EF4-FFF2-40B4-BE49-F238E27FC236}">
                <a16:creationId xmlns:a16="http://schemas.microsoft.com/office/drawing/2014/main" id="{9BBFC15C-21E9-03B9-AAAF-1A6A98AB1CC0}"/>
              </a:ext>
            </a:extLst>
          </p:cNvPr>
          <p:cNvPicPr>
            <a:picLocks noChangeAspect="1"/>
          </p:cNvPicPr>
          <p:nvPr/>
        </p:nvPicPr>
        <p:blipFill rotWithShape="1">
          <a:blip r:embed="rId3"/>
          <a:srcRect r="1473" b="1"/>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4" name="Picture 3" descr="A flag from the front of a post office&#10;&#10;Description automatically generated">
            <a:extLst>
              <a:ext uri="{FF2B5EF4-FFF2-40B4-BE49-F238E27FC236}">
                <a16:creationId xmlns:a16="http://schemas.microsoft.com/office/drawing/2014/main" id="{AE4DD1D7-E667-2A62-BE9B-1FB704E78385}"/>
              </a:ext>
            </a:extLst>
          </p:cNvPr>
          <p:cNvPicPr>
            <a:picLocks noChangeAspect="1"/>
          </p:cNvPicPr>
          <p:nvPr/>
        </p:nvPicPr>
        <p:blipFill rotWithShape="1">
          <a:blip r:embed="rId4"/>
          <a:srcRect t="3549" b="30531"/>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8" name="Picture 7" descr="A large warehouse with many machines&#10;&#10;Description automatically generated">
            <a:extLst>
              <a:ext uri="{FF2B5EF4-FFF2-40B4-BE49-F238E27FC236}">
                <a16:creationId xmlns:a16="http://schemas.microsoft.com/office/drawing/2014/main" id="{15EFC3D1-5699-7487-D7C4-B0F47BFAD086}"/>
              </a:ext>
            </a:extLst>
          </p:cNvPr>
          <p:cNvPicPr>
            <a:picLocks noChangeAspect="1"/>
          </p:cNvPicPr>
          <p:nvPr/>
        </p:nvPicPr>
        <p:blipFill rotWithShape="1">
          <a:blip r:embed="rId5"/>
          <a:srcRect l="16934" r="10036" b="-1"/>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75808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C9CC611A-48C6-32C4-9289-F1E6EE97A90C}"/>
              </a:ext>
            </a:extLst>
          </p:cNvPr>
          <p:cNvPicPr>
            <a:picLocks noChangeAspect="1"/>
          </p:cNvPicPr>
          <p:nvPr/>
        </p:nvPicPr>
        <p:blipFill rotWithShape="1">
          <a:blip r:embed="rId7">
            <a:alphaModFix amt="40000"/>
          </a:blip>
          <a:srcRect r="1334"/>
          <a:stretch/>
        </p:blipFill>
        <p:spPr>
          <a:xfrm>
            <a:off x="20" y="10"/>
            <a:ext cx="12191980" cy="6857990"/>
          </a:xfrm>
          <a:prstGeom prst="rect">
            <a:avLst/>
          </a:prstGeom>
        </p:spPr>
      </p:pic>
    </p:spTree>
    <p:extLst>
      <p:ext uri="{BB962C8B-B14F-4D97-AF65-F5344CB8AC3E}">
        <p14:creationId xmlns:p14="http://schemas.microsoft.com/office/powerpoint/2010/main" val="24941512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2709</TotalTime>
  <Words>942</Words>
  <Application>Microsoft Office PowerPoint</Application>
  <PresentationFormat>Widescreen</PresentationFormat>
  <Paragraphs>178</Paragraphs>
  <Slides>65</Slides>
  <Notes>10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Century Gothic</vt:lpstr>
      <vt:lpstr>Wingdings 3</vt:lpstr>
      <vt:lpstr>Ion</vt:lpstr>
      <vt:lpstr>Introduction to Software Development</vt:lpstr>
      <vt:lpstr>Contact info</vt:lpstr>
      <vt:lpstr>Admin Items</vt:lpstr>
      <vt:lpstr>Previous Session Recap</vt:lpstr>
      <vt:lpstr>Question or Clarifications?</vt:lpstr>
      <vt:lpstr>Networking</vt:lpstr>
      <vt:lpstr>PowerPoint Presentation</vt:lpstr>
      <vt:lpstr>PowerPoint Presentation</vt:lpstr>
      <vt:lpstr>PowerPoint Presentation</vt:lpstr>
      <vt:lpstr>PowerPoint Presentation</vt:lpstr>
      <vt:lpstr>PowerPoint Presentation</vt:lpstr>
      <vt:lpstr>Packets</vt:lpstr>
      <vt:lpstr>What Does Your Home Network Look Like?</vt:lpstr>
      <vt:lpstr>PowerPoint Presentation</vt:lpstr>
      <vt:lpstr>Network Transmission</vt:lpstr>
      <vt:lpstr>Layer 1- Physical</vt:lpstr>
      <vt:lpstr>Networking Hardware</vt:lpstr>
      <vt:lpstr>Layer 2 - Data Link </vt:lpstr>
      <vt:lpstr>Layer 2</vt:lpstr>
      <vt:lpstr>Layer 3 - Network</vt:lpstr>
      <vt:lpstr>Layer 3 </vt:lpstr>
      <vt:lpstr>Layer 4 - Transport</vt:lpstr>
      <vt:lpstr>Layer 4</vt:lpstr>
      <vt:lpstr>10 minute break</vt:lpstr>
      <vt:lpstr>TCP VS. UDP</vt:lpstr>
      <vt:lpstr>Stateful vs. Stateless Networking</vt:lpstr>
      <vt:lpstr>PowerPoint Presentation</vt:lpstr>
      <vt:lpstr>TCP Handling</vt:lpstr>
      <vt:lpstr>TCP 3-Way Handshake</vt:lpstr>
      <vt:lpstr>Explain TCP In A Gif</vt:lpstr>
      <vt:lpstr>UDP Handling</vt:lpstr>
      <vt:lpstr>Explain UDP In A Gif</vt:lpstr>
      <vt:lpstr>PowerPoint Presentation</vt:lpstr>
      <vt:lpstr>Discussion: TCP Apps &amp; UDP Apps</vt:lpstr>
      <vt:lpstr>Layer 5 – Session</vt:lpstr>
      <vt:lpstr>Layer 5</vt:lpstr>
      <vt:lpstr>Layer 6 – Presentation</vt:lpstr>
      <vt:lpstr>Layer 6</vt:lpstr>
      <vt:lpstr>Layer 7 – Application</vt:lpstr>
      <vt:lpstr>Layer 7</vt:lpstr>
      <vt:lpstr>PowerPoint Presentation</vt:lpstr>
      <vt:lpstr>Shall We Play A Game?</vt:lpstr>
      <vt:lpstr>Name Resolution</vt:lpstr>
      <vt:lpstr>DNS</vt:lpstr>
      <vt:lpstr>DNS: TCP or UDP?</vt:lpstr>
      <vt:lpstr>Problem: How Do We Move Information?</vt:lpstr>
      <vt:lpstr>LANs and WANs</vt:lpstr>
      <vt:lpstr>Network Operation</vt:lpstr>
      <vt:lpstr>Network Ports</vt:lpstr>
      <vt:lpstr>Common Ports</vt:lpstr>
      <vt:lpstr>10 minute break</vt:lpstr>
      <vt:lpstr>Local Area Network (LAN)</vt:lpstr>
      <vt:lpstr>Basic Network Topology</vt:lpstr>
      <vt:lpstr>PowerPoint Presentation</vt:lpstr>
      <vt:lpstr>Wide Area Network (WAN)</vt:lpstr>
      <vt:lpstr>Complex Network Topology</vt:lpstr>
      <vt:lpstr>LANs and VLANs</vt:lpstr>
      <vt:lpstr>Trunk Native VLAN</vt:lpstr>
      <vt:lpstr>How Do Apps Access Information?</vt:lpstr>
      <vt:lpstr>Local &amp; Remote Information</vt:lpstr>
      <vt:lpstr>Software Underpins All Of This!</vt:lpstr>
      <vt:lpstr>Day 2 Recap</vt:lpstr>
      <vt:lpstr>Question or Clarifications?</vt:lpstr>
      <vt:lpstr>Day 3 Preview</vt:lpstr>
      <vt:lpstr>Instructor 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22</cp:revision>
  <dcterms:created xsi:type="dcterms:W3CDTF">2023-04-01T16:24:57Z</dcterms:created>
  <dcterms:modified xsi:type="dcterms:W3CDTF">2023-10-04T12:09:55Z</dcterms:modified>
</cp:coreProperties>
</file>